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887C76-A64E-4B9A-AFB6-307E2A1CE2C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1C4D01-CA01-4D97-81F6-192C0E7D30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SHARED PREFIX POLICY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PROPOSAL FROM LIBERAL STUDIES COMMITTEE</a:t>
            </a:r>
          </a:p>
          <a:p>
            <a:pPr algn="ctr"/>
            <a:r>
              <a:rPr lang="en-US" dirty="0" smtClean="0"/>
              <a:t>2/10/14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4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CURRENT POLICY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PROHIBITS STUDENTS FROM TAKING ANY LIBERAL STUDIES COURSES THAT SHARE THE SAME PREFIX AS THE MAJOR.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43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AFFECTS ON STUDENTS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APPROX. 58% OF STUDENTS CHANGE THEIR MAJOR AT LEAST ONCE.</a:t>
            </a:r>
          </a:p>
          <a:p>
            <a:r>
              <a:rPr lang="en-US" dirty="0" smtClean="0"/>
              <a:t>2. THESE STUDENTS WOULD LOSE THEIR LS CREDITS AND HAVE TO TAKE ADDITIONAL LS CREDITS</a:t>
            </a:r>
          </a:p>
          <a:p>
            <a:r>
              <a:rPr lang="en-US" dirty="0" smtClean="0"/>
              <a:t>3. THIS CAN DELAY PROGRESS TO GRADUATION AND INCREASE STUDENT’S COSTS</a:t>
            </a:r>
          </a:p>
          <a:p>
            <a:r>
              <a:rPr lang="en-US" dirty="0" smtClean="0"/>
              <a:t>4. THIS TAKES SEATS AWAY FROM OTHER STUDENTS IN LS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5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LIBERAL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STUDENTS TO MEET STUDENT LEARNING OUTCOMES: THESE INCLUDE THE ESSENTIAL SKILLS WITHIN THE DISTRIBUTION BLOCKS.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PROPOSED NEW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 STUDENTS TO SHARE 9 UNITS WITH THE MAJOR</a:t>
            </a:r>
          </a:p>
          <a:p>
            <a:r>
              <a:rPr lang="en-US" sz="2800" dirty="0" smtClean="0"/>
              <a:t>19 UNITS CANNOT HAVE THE SAME PREFIX AS THE MAJOR</a:t>
            </a:r>
          </a:p>
          <a:p>
            <a:r>
              <a:rPr lang="en-US" sz="2800" dirty="0" smtClean="0"/>
              <a:t>COLLECT DATA FOR 3 YEARS ON HOW THIS AFFECTS STUDENTS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4543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Custom 9">
      <a:dk1>
        <a:srgbClr val="23253C"/>
      </a:dk1>
      <a:lt1>
        <a:srgbClr val="D4A7B1"/>
      </a:lt1>
      <a:dk2>
        <a:srgbClr val="23253C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13</TotalTime>
  <Words>140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Spring</vt:lpstr>
      <vt:lpstr>SHARED PREFIX POLICY</vt:lpstr>
      <vt:lpstr>CURRENT POLICY</vt:lpstr>
      <vt:lpstr>AFFECTS ON STUDENTS</vt:lpstr>
      <vt:lpstr>PURPOSE OF LIBERAL STUDIES</vt:lpstr>
      <vt:lpstr>PROPOSED NEW POLICY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PREFIX POLICY</dc:title>
  <dc:creator>Rosalinda Haddon</dc:creator>
  <cp:lastModifiedBy>Pamela Jeanne Lynchvanwyck</cp:lastModifiedBy>
  <cp:revision>2</cp:revision>
  <dcterms:created xsi:type="dcterms:W3CDTF">2014-02-05T16:53:04Z</dcterms:created>
  <dcterms:modified xsi:type="dcterms:W3CDTF">2014-02-06T16:22:38Z</dcterms:modified>
</cp:coreProperties>
</file>