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1D8BD707-D9CF-40AE-B4C6-C98DA3205C09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MetaData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Metadata is data about data. It is that documentation about data and everything you do it</a:t>
            </a:r>
          </a:p>
          <a:p>
            <a:r>
              <a:rPr lang="en-US" dirty="0" smtClean="0"/>
              <a:t>It can be as simple as a date and an author or pages of detailed descriptions</a:t>
            </a:r>
          </a:p>
          <a:p>
            <a:r>
              <a:rPr lang="en-US" dirty="0" smtClean="0"/>
              <a:t>It can be embedded in the data or a separate file.</a:t>
            </a:r>
          </a:p>
          <a:p>
            <a:r>
              <a:rPr lang="en-US" dirty="0" smtClean="0"/>
              <a:t>It should be included for everything you intend to share with others but is often the most forgotten thing when doing a project.</a:t>
            </a:r>
          </a:p>
          <a:p>
            <a:r>
              <a:rPr lang="en-US" dirty="0" smtClean="0"/>
              <a:t>I didn’t include it in these workshop projects for the purpose of saving time for everything else.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it in </a:t>
            </a:r>
            <a:r>
              <a:rPr lang="en-US" dirty="0" err="1" smtClean="0"/>
              <a:t>ArcCatalog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05000"/>
            <a:ext cx="8229600" cy="452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>
            <a:stCxn id="10" idx="1"/>
          </p:cNvCxnSpPr>
          <p:nvPr/>
        </p:nvCxnSpPr>
        <p:spPr>
          <a:xfrm rot="10800000">
            <a:off x="2590819" y="2667005"/>
            <a:ext cx="1904983" cy="199063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95801" y="3780472"/>
            <a:ext cx="3428999" cy="17543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Be on the description tab for an item and click the Edit button to add metadata to the selected data. There is a description of the items at the bottom if you hover over them.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Things to Keep in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is important to add metadata for others to understand your work and for validation purposes.</a:t>
            </a:r>
          </a:p>
          <a:p>
            <a:r>
              <a:rPr lang="en-US" dirty="0" smtClean="0"/>
              <a:t>Different groups, such as the government, require that your metadata be in certain formats and contain certain information. Most of these can be found online.</a:t>
            </a:r>
          </a:p>
          <a:p>
            <a:r>
              <a:rPr lang="en-US" dirty="0" smtClean="0"/>
              <a:t>Keep your metadata clear and precise. Think academic/technical writing. Carefully thought through creativity is OK in some cases.</a:t>
            </a:r>
          </a:p>
          <a:p>
            <a:r>
              <a:rPr lang="en-US" dirty="0" smtClean="0"/>
              <a:t>When doing </a:t>
            </a:r>
            <a:r>
              <a:rPr lang="en-US" dirty="0" smtClean="0"/>
              <a:t>it with </a:t>
            </a:r>
            <a:r>
              <a:rPr lang="en-US" dirty="0" smtClean="0"/>
              <a:t>spatial data it is helpful to include the projection and extent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man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2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 rotWithShape="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 rotWithShape="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Human</Template>
  <TotalTime>45</TotalTime>
  <Words>217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Human</vt:lpstr>
      <vt:lpstr>MetaData</vt:lpstr>
      <vt:lpstr>Creating it in ArcCatalog</vt:lpstr>
      <vt:lpstr>Some Things to Keep in Mind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NAU Student</cp:lastModifiedBy>
  <cp:revision>10</cp:revision>
  <dcterms:created xsi:type="dcterms:W3CDTF">2006-08-16T00:00:00Z</dcterms:created>
  <dcterms:modified xsi:type="dcterms:W3CDTF">2011-05-19T19:40:28Z</dcterms:modified>
</cp:coreProperties>
</file>