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777" r:id="rId2"/>
  </p:sldMasterIdLst>
  <p:notesMasterIdLst>
    <p:notesMasterId r:id="rId6"/>
  </p:notesMasterIdLst>
  <p:handoutMasterIdLst>
    <p:handoutMasterId r:id="rId7"/>
  </p:handoutMasterIdLst>
  <p:sldIdLst>
    <p:sldId id="265" r:id="rId3"/>
    <p:sldId id="267" r:id="rId4"/>
    <p:sldId id="266" r:id="rId5"/>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3D66"/>
    <a:srgbClr val="1B203D"/>
    <a:srgbClr val="F1AB1F"/>
    <a:srgbClr val="003264"/>
    <a:srgbClr val="FBCE20"/>
    <a:srgbClr val="003D7C"/>
    <a:srgbClr val="010000"/>
    <a:srgbClr val="619080"/>
    <a:srgbClr val="99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01" autoAdjust="0"/>
    <p:restoredTop sz="94781" autoAdjust="0"/>
  </p:normalViewPr>
  <p:slideViewPr>
    <p:cSldViewPr snapToGrid="0">
      <p:cViewPr varScale="1">
        <p:scale>
          <a:sx n="82" d="100"/>
          <a:sy n="82" d="100"/>
        </p:scale>
        <p:origin x="157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64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1" y="0"/>
            <a:ext cx="3170583" cy="480388"/>
          </a:xfrm>
          <a:prstGeom prst="rect">
            <a:avLst/>
          </a:prstGeom>
          <a:noFill/>
          <a:ln w="9525">
            <a:noFill/>
            <a:miter lim="800000"/>
            <a:headEnd/>
            <a:tailEnd/>
          </a:ln>
          <a:effectLst/>
        </p:spPr>
        <p:txBody>
          <a:bodyPr vert="horz" wrap="square" lIns="92849" tIns="46424" rIns="92849" bIns="46424" numCol="1" anchor="t" anchorCtr="0" compatLnSpc="1">
            <a:prstTxWarp prst="textNoShape">
              <a:avLst/>
            </a:prstTxWarp>
          </a:bodyPr>
          <a:lstStyle>
            <a:lvl1pPr defTabSz="927738" eaLnBrk="0" hangingPunct="0">
              <a:spcBef>
                <a:spcPct val="0"/>
              </a:spcBef>
              <a:defRPr sz="1200">
                <a:latin typeface="Times" pitchFamily="18" charset="0"/>
              </a:defRPr>
            </a:lvl1pPr>
          </a:lstStyle>
          <a:p>
            <a:pPr>
              <a:defRPr/>
            </a:pPr>
            <a:endParaRPr lang="en-US" dirty="0"/>
          </a:p>
        </p:txBody>
      </p:sp>
      <p:sp>
        <p:nvSpPr>
          <p:cNvPr id="112643" name="Rectangle 3"/>
          <p:cNvSpPr>
            <a:spLocks noGrp="1" noChangeArrowheads="1"/>
          </p:cNvSpPr>
          <p:nvPr>
            <p:ph type="dt" sz="quarter" idx="1"/>
          </p:nvPr>
        </p:nvSpPr>
        <p:spPr bwMode="auto">
          <a:xfrm>
            <a:off x="4142962" y="0"/>
            <a:ext cx="3170583" cy="480388"/>
          </a:xfrm>
          <a:prstGeom prst="rect">
            <a:avLst/>
          </a:prstGeom>
          <a:noFill/>
          <a:ln w="9525">
            <a:noFill/>
            <a:miter lim="800000"/>
            <a:headEnd/>
            <a:tailEnd/>
          </a:ln>
          <a:effectLst/>
        </p:spPr>
        <p:txBody>
          <a:bodyPr vert="horz" wrap="square" lIns="92849" tIns="46424" rIns="92849" bIns="46424" numCol="1" anchor="t" anchorCtr="0" compatLnSpc="1">
            <a:prstTxWarp prst="textNoShape">
              <a:avLst/>
            </a:prstTxWarp>
          </a:bodyPr>
          <a:lstStyle>
            <a:lvl1pPr algn="r" defTabSz="927738" eaLnBrk="0" hangingPunct="0">
              <a:spcBef>
                <a:spcPct val="0"/>
              </a:spcBef>
              <a:defRPr sz="1200">
                <a:latin typeface="Times" pitchFamily="18" charset="0"/>
              </a:defRPr>
            </a:lvl1pPr>
          </a:lstStyle>
          <a:p>
            <a:pPr>
              <a:defRPr/>
            </a:pPr>
            <a:endParaRPr lang="en-US" dirty="0"/>
          </a:p>
        </p:txBody>
      </p:sp>
      <p:sp>
        <p:nvSpPr>
          <p:cNvPr id="112644" name="Rectangle 4"/>
          <p:cNvSpPr>
            <a:spLocks noGrp="1" noChangeArrowheads="1"/>
          </p:cNvSpPr>
          <p:nvPr>
            <p:ph type="ftr" sz="quarter" idx="2"/>
          </p:nvPr>
        </p:nvSpPr>
        <p:spPr bwMode="auto">
          <a:xfrm>
            <a:off x="1" y="9119173"/>
            <a:ext cx="3170583" cy="480388"/>
          </a:xfrm>
          <a:prstGeom prst="rect">
            <a:avLst/>
          </a:prstGeom>
          <a:noFill/>
          <a:ln w="9525">
            <a:noFill/>
            <a:miter lim="800000"/>
            <a:headEnd/>
            <a:tailEnd/>
          </a:ln>
          <a:effectLst/>
        </p:spPr>
        <p:txBody>
          <a:bodyPr vert="horz" wrap="square" lIns="92849" tIns="46424" rIns="92849" bIns="46424" numCol="1" anchor="b" anchorCtr="0" compatLnSpc="1">
            <a:prstTxWarp prst="textNoShape">
              <a:avLst/>
            </a:prstTxWarp>
          </a:bodyPr>
          <a:lstStyle>
            <a:lvl1pPr defTabSz="927738" eaLnBrk="0" hangingPunct="0">
              <a:spcBef>
                <a:spcPct val="0"/>
              </a:spcBef>
              <a:defRPr sz="1200">
                <a:latin typeface="Times" pitchFamily="18" charset="0"/>
              </a:defRPr>
            </a:lvl1pPr>
          </a:lstStyle>
          <a:p>
            <a:pPr>
              <a:defRPr/>
            </a:pPr>
            <a:endParaRPr lang="en-US" dirty="0"/>
          </a:p>
        </p:txBody>
      </p:sp>
      <p:sp>
        <p:nvSpPr>
          <p:cNvPr id="112645" name="Rectangle 5"/>
          <p:cNvSpPr>
            <a:spLocks noGrp="1" noChangeArrowheads="1"/>
          </p:cNvSpPr>
          <p:nvPr>
            <p:ph type="sldNum" sz="quarter" idx="3"/>
          </p:nvPr>
        </p:nvSpPr>
        <p:spPr bwMode="auto">
          <a:xfrm>
            <a:off x="4142962" y="9119173"/>
            <a:ext cx="3170583" cy="480388"/>
          </a:xfrm>
          <a:prstGeom prst="rect">
            <a:avLst/>
          </a:prstGeom>
          <a:noFill/>
          <a:ln w="9525">
            <a:noFill/>
            <a:miter lim="800000"/>
            <a:headEnd/>
            <a:tailEnd/>
          </a:ln>
          <a:effectLst/>
        </p:spPr>
        <p:txBody>
          <a:bodyPr vert="horz" wrap="square" lIns="92849" tIns="46424" rIns="92849" bIns="46424" numCol="1" anchor="b" anchorCtr="0" compatLnSpc="1">
            <a:prstTxWarp prst="textNoShape">
              <a:avLst/>
            </a:prstTxWarp>
          </a:bodyPr>
          <a:lstStyle>
            <a:lvl1pPr algn="r" defTabSz="927738" eaLnBrk="0" hangingPunct="0">
              <a:spcBef>
                <a:spcPct val="0"/>
              </a:spcBef>
              <a:defRPr sz="1200">
                <a:latin typeface="Times" pitchFamily="18" charset="0"/>
              </a:defRPr>
            </a:lvl1pPr>
          </a:lstStyle>
          <a:p>
            <a:pPr>
              <a:defRPr/>
            </a:pPr>
            <a:fld id="{E4E61F8C-8B83-46FD-924E-318F610A73B0}" type="slidenum">
              <a:rPr lang="en-US"/>
              <a:pPr>
                <a:defRPr/>
              </a:pPr>
              <a:t>‹#›</a:t>
            </a:fld>
            <a:endParaRPr lang="en-US" dirty="0"/>
          </a:p>
        </p:txBody>
      </p:sp>
    </p:spTree>
    <p:extLst>
      <p:ext uri="{BB962C8B-B14F-4D97-AF65-F5344CB8AC3E}">
        <p14:creationId xmlns:p14="http://schemas.microsoft.com/office/powerpoint/2010/main" val="1000645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1" y="0"/>
            <a:ext cx="3170583" cy="480388"/>
          </a:xfrm>
          <a:prstGeom prst="rect">
            <a:avLst/>
          </a:prstGeom>
          <a:noFill/>
          <a:ln w="9525">
            <a:noFill/>
            <a:miter lim="800000"/>
            <a:headEnd/>
            <a:tailEnd/>
          </a:ln>
          <a:effectLst/>
        </p:spPr>
        <p:txBody>
          <a:bodyPr vert="horz" wrap="square" lIns="95717" tIns="47860" rIns="95717" bIns="47860" numCol="1" anchor="t" anchorCtr="0" compatLnSpc="1">
            <a:prstTxWarp prst="textNoShape">
              <a:avLst/>
            </a:prstTxWarp>
          </a:bodyPr>
          <a:lstStyle>
            <a:lvl1pPr defTabSz="958664" eaLnBrk="0" hangingPunct="0">
              <a:spcBef>
                <a:spcPct val="0"/>
              </a:spcBef>
              <a:defRPr sz="1200">
                <a:latin typeface="Times" pitchFamily="18" charset="0"/>
              </a:defRPr>
            </a:lvl1pPr>
          </a:lstStyle>
          <a:p>
            <a:pPr>
              <a:defRPr/>
            </a:pPr>
            <a:endParaRPr lang="en-US" dirty="0"/>
          </a:p>
        </p:txBody>
      </p:sp>
      <p:sp>
        <p:nvSpPr>
          <p:cNvPr id="59395" name="Rectangle 3"/>
          <p:cNvSpPr>
            <a:spLocks noGrp="1" noChangeArrowheads="1"/>
          </p:cNvSpPr>
          <p:nvPr>
            <p:ph type="dt" idx="1"/>
          </p:nvPr>
        </p:nvSpPr>
        <p:spPr bwMode="auto">
          <a:xfrm>
            <a:off x="4142962" y="0"/>
            <a:ext cx="3170583" cy="480388"/>
          </a:xfrm>
          <a:prstGeom prst="rect">
            <a:avLst/>
          </a:prstGeom>
          <a:noFill/>
          <a:ln w="9525">
            <a:noFill/>
            <a:miter lim="800000"/>
            <a:headEnd/>
            <a:tailEnd/>
          </a:ln>
          <a:effectLst/>
        </p:spPr>
        <p:txBody>
          <a:bodyPr vert="horz" wrap="square" lIns="95717" tIns="47860" rIns="95717" bIns="47860" numCol="1" anchor="t" anchorCtr="0" compatLnSpc="1">
            <a:prstTxWarp prst="textNoShape">
              <a:avLst/>
            </a:prstTxWarp>
          </a:bodyPr>
          <a:lstStyle>
            <a:lvl1pPr algn="r" defTabSz="958664" eaLnBrk="0" hangingPunct="0">
              <a:spcBef>
                <a:spcPct val="0"/>
              </a:spcBef>
              <a:defRPr sz="1200">
                <a:latin typeface="Times" pitchFamily="18" charset="0"/>
              </a:defRPr>
            </a:lvl1pPr>
          </a:lstStyle>
          <a:p>
            <a:pPr>
              <a:defRPr/>
            </a:pPr>
            <a:endParaRPr lang="en-US" dirty="0"/>
          </a:p>
        </p:txBody>
      </p:sp>
      <p:sp>
        <p:nvSpPr>
          <p:cNvPr id="37892"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59397" name="Rectangle 5"/>
          <p:cNvSpPr>
            <a:spLocks noGrp="1" noChangeArrowheads="1"/>
          </p:cNvSpPr>
          <p:nvPr>
            <p:ph type="body" sz="quarter" idx="3"/>
          </p:nvPr>
        </p:nvSpPr>
        <p:spPr bwMode="auto">
          <a:xfrm>
            <a:off x="732184" y="4562868"/>
            <a:ext cx="5850835" cy="4318573"/>
          </a:xfrm>
          <a:prstGeom prst="rect">
            <a:avLst/>
          </a:prstGeom>
          <a:noFill/>
          <a:ln w="9525">
            <a:noFill/>
            <a:miter lim="800000"/>
            <a:headEnd/>
            <a:tailEnd/>
          </a:ln>
          <a:effectLst/>
        </p:spPr>
        <p:txBody>
          <a:bodyPr vert="horz" wrap="square" lIns="95717" tIns="47860" rIns="95717" bIns="4786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1" y="9119173"/>
            <a:ext cx="3170583" cy="480388"/>
          </a:xfrm>
          <a:prstGeom prst="rect">
            <a:avLst/>
          </a:prstGeom>
          <a:noFill/>
          <a:ln w="9525">
            <a:noFill/>
            <a:miter lim="800000"/>
            <a:headEnd/>
            <a:tailEnd/>
          </a:ln>
          <a:effectLst/>
        </p:spPr>
        <p:txBody>
          <a:bodyPr vert="horz" wrap="square" lIns="95717" tIns="47860" rIns="95717" bIns="47860" numCol="1" anchor="b" anchorCtr="0" compatLnSpc="1">
            <a:prstTxWarp prst="textNoShape">
              <a:avLst/>
            </a:prstTxWarp>
          </a:bodyPr>
          <a:lstStyle>
            <a:lvl1pPr defTabSz="958664" eaLnBrk="0" hangingPunct="0">
              <a:spcBef>
                <a:spcPct val="0"/>
              </a:spcBef>
              <a:defRPr sz="1200">
                <a:latin typeface="Times" pitchFamily="18" charset="0"/>
              </a:defRPr>
            </a:lvl1pPr>
          </a:lstStyle>
          <a:p>
            <a:pPr>
              <a:defRPr/>
            </a:pPr>
            <a:endParaRPr lang="en-US" dirty="0"/>
          </a:p>
        </p:txBody>
      </p:sp>
      <p:sp>
        <p:nvSpPr>
          <p:cNvPr id="59399" name="Rectangle 7"/>
          <p:cNvSpPr>
            <a:spLocks noGrp="1" noChangeArrowheads="1"/>
          </p:cNvSpPr>
          <p:nvPr>
            <p:ph type="sldNum" sz="quarter" idx="5"/>
          </p:nvPr>
        </p:nvSpPr>
        <p:spPr bwMode="auto">
          <a:xfrm>
            <a:off x="4142962" y="9119173"/>
            <a:ext cx="3170583" cy="480388"/>
          </a:xfrm>
          <a:prstGeom prst="rect">
            <a:avLst/>
          </a:prstGeom>
          <a:noFill/>
          <a:ln w="9525">
            <a:noFill/>
            <a:miter lim="800000"/>
            <a:headEnd/>
            <a:tailEnd/>
          </a:ln>
          <a:effectLst/>
        </p:spPr>
        <p:txBody>
          <a:bodyPr vert="horz" wrap="square" lIns="95717" tIns="47860" rIns="95717" bIns="47860" numCol="1" anchor="b" anchorCtr="0" compatLnSpc="1">
            <a:prstTxWarp prst="textNoShape">
              <a:avLst/>
            </a:prstTxWarp>
          </a:bodyPr>
          <a:lstStyle>
            <a:lvl1pPr algn="r" defTabSz="958664" eaLnBrk="0" hangingPunct="0">
              <a:spcBef>
                <a:spcPct val="0"/>
              </a:spcBef>
              <a:defRPr sz="1200">
                <a:latin typeface="Times" pitchFamily="18" charset="0"/>
              </a:defRPr>
            </a:lvl1pPr>
          </a:lstStyle>
          <a:p>
            <a:pPr>
              <a:defRPr/>
            </a:pPr>
            <a:fld id="{DB9721C8-080E-4AE7-89F7-915173249943}" type="slidenum">
              <a:rPr lang="en-US"/>
              <a:pPr>
                <a:defRPr/>
              </a:pPr>
              <a:t>‹#›</a:t>
            </a:fld>
            <a:endParaRPr lang="en-US" dirty="0"/>
          </a:p>
        </p:txBody>
      </p:sp>
    </p:spTree>
    <p:extLst>
      <p:ext uri="{BB962C8B-B14F-4D97-AF65-F5344CB8AC3E}">
        <p14:creationId xmlns:p14="http://schemas.microsoft.com/office/powerpoint/2010/main" val="2675668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1_Title Slide">
    <p:spTree>
      <p:nvGrpSpPr>
        <p:cNvPr id="1" name=""/>
        <p:cNvGrpSpPr/>
        <p:nvPr/>
      </p:nvGrpSpPr>
      <p:grpSpPr>
        <a:xfrm>
          <a:off x="0" y="0"/>
          <a:ext cx="0" cy="0"/>
          <a:chOff x="0" y="0"/>
          <a:chExt cx="0" cy="0"/>
        </a:xfrm>
      </p:grpSpPr>
      <p:sp>
        <p:nvSpPr>
          <p:cNvPr id="6" name="Rectangle 13"/>
          <p:cNvSpPr>
            <a:spLocks noChangeArrowheads="1"/>
          </p:cNvSpPr>
          <p:nvPr/>
        </p:nvSpPr>
        <p:spPr bwMode="auto">
          <a:xfrm rot="5400000">
            <a:off x="3622159" y="-3622152"/>
            <a:ext cx="1899681" cy="9144004"/>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dirty="0"/>
          </a:p>
        </p:txBody>
      </p:sp>
      <p:sp>
        <p:nvSpPr>
          <p:cNvPr id="10" name="Rectangle 4"/>
          <p:cNvSpPr>
            <a:spLocks noGrp="1" noChangeArrowheads="1"/>
          </p:cNvSpPr>
          <p:nvPr>
            <p:ph type="dt" sz="half" idx="10"/>
          </p:nvPr>
        </p:nvSpPr>
        <p:spPr>
          <a:xfrm>
            <a:off x="3768061" y="6085317"/>
            <a:ext cx="1610832" cy="304800"/>
          </a:xfrm>
        </p:spPr>
        <p:txBody>
          <a:bodyPr anchor="ctr"/>
          <a:lstStyle>
            <a:lvl1pPr algn="ctr">
              <a:defRPr>
                <a:solidFill>
                  <a:schemeClr val="tx1">
                    <a:lumMod val="50000"/>
                    <a:lumOff val="50000"/>
                  </a:schemeClr>
                </a:solidFill>
                <a:latin typeface="Arial" charset="0"/>
                <a:ea typeface="Arial" charset="0"/>
                <a:cs typeface="Arial" charset="0"/>
              </a:defRPr>
            </a:lvl1pPr>
          </a:lstStyle>
          <a:p>
            <a:pPr>
              <a:defRPr/>
            </a:pPr>
            <a:endParaRPr lang="en-US" dirty="0"/>
          </a:p>
        </p:txBody>
      </p:sp>
      <p:sp>
        <p:nvSpPr>
          <p:cNvPr id="11" name="Rectangle 3"/>
          <p:cNvSpPr>
            <a:spLocks noGrp="1" noChangeArrowheads="1"/>
          </p:cNvSpPr>
          <p:nvPr>
            <p:ph type="subTitle" idx="1"/>
          </p:nvPr>
        </p:nvSpPr>
        <p:spPr>
          <a:xfrm>
            <a:off x="946688" y="4661592"/>
            <a:ext cx="7239000" cy="1086040"/>
          </a:xfrm>
        </p:spPr>
        <p:txBody>
          <a:bodyPr anchor="t"/>
          <a:lstStyle>
            <a:lvl1pPr marL="0" indent="0" algn="ctr">
              <a:buFontTx/>
              <a:buNone/>
              <a:defRPr sz="1800" b="0" i="0" spc="100">
                <a:solidFill>
                  <a:srgbClr val="1B203D"/>
                </a:solidFill>
                <a:latin typeface="Arial" charset="0"/>
                <a:ea typeface="Arial" charset="0"/>
                <a:cs typeface="Arial" charset="0"/>
              </a:defRPr>
            </a:lvl1pPr>
          </a:lstStyle>
          <a:p>
            <a:r>
              <a:rPr lang="en-US" dirty="0"/>
              <a:t>Click to edit Master subtitle style</a:t>
            </a:r>
          </a:p>
        </p:txBody>
      </p:sp>
      <p:sp>
        <p:nvSpPr>
          <p:cNvPr id="12" name="Rectangle 2"/>
          <p:cNvSpPr>
            <a:spLocks noGrp="1" noChangeArrowheads="1"/>
          </p:cNvSpPr>
          <p:nvPr>
            <p:ph type="ctrTitle" hasCustomPrompt="1"/>
          </p:nvPr>
        </p:nvSpPr>
        <p:spPr>
          <a:xfrm>
            <a:off x="946688" y="2509285"/>
            <a:ext cx="7239000" cy="2048540"/>
          </a:xfrm>
        </p:spPr>
        <p:txBody>
          <a:bodyPr anchor="ctr"/>
          <a:lstStyle>
            <a:lvl1pPr algn="ctr">
              <a:spcAft>
                <a:spcPts val="0"/>
              </a:spcAft>
              <a:defRPr b="1">
                <a:solidFill>
                  <a:srgbClr val="1B203D"/>
                </a:solidFill>
                <a:latin typeface="Arial"/>
                <a:cs typeface="Arial"/>
              </a:defRPr>
            </a:lvl1pPr>
          </a:lstStyle>
          <a:p>
            <a:r>
              <a:rPr lang="en-US" dirty="0"/>
              <a:t>CLICK TO EDIT MASTER TITLE STYLE</a:t>
            </a:r>
          </a:p>
        </p:txBody>
      </p:sp>
      <p:sp>
        <p:nvSpPr>
          <p:cNvPr id="8" name="Rectangle 7"/>
          <p:cNvSpPr>
            <a:spLocks noChangeArrowheads="1"/>
          </p:cNvSpPr>
          <p:nvPr userDrawn="1"/>
        </p:nvSpPr>
        <p:spPr bwMode="auto">
          <a:xfrm rot="5400000">
            <a:off x="4419600" y="2133600"/>
            <a:ext cx="304800" cy="9144000"/>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96978" y="378615"/>
            <a:ext cx="1538420" cy="1092118"/>
          </a:xfrm>
          <a:prstGeom prst="rect">
            <a:avLst/>
          </a:prstGeom>
        </p:spPr>
      </p:pic>
    </p:spTree>
    <p:extLst>
      <p:ext uri="{BB962C8B-B14F-4D97-AF65-F5344CB8AC3E}">
        <p14:creationId xmlns:p14="http://schemas.microsoft.com/office/powerpoint/2010/main" val="1351855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2" name="Title 1"/>
          <p:cNvSpPr>
            <a:spLocks noGrp="1"/>
          </p:cNvSpPr>
          <p:nvPr>
            <p:ph type="title" hasCustomPrompt="1"/>
          </p:nvPr>
        </p:nvSpPr>
        <p:spPr>
          <a:xfrm>
            <a:off x="457200" y="147287"/>
            <a:ext cx="8305800" cy="990600"/>
          </a:xfrm>
        </p:spPr>
        <p:txBody>
          <a:bodyPr anchor="ctr"/>
          <a:lstStyle>
            <a:lvl1pPr>
              <a:defRPr sz="2800" cap="small" baseline="0">
                <a:solidFill>
                  <a:schemeClr val="bg1"/>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457200" y="1358555"/>
            <a:ext cx="8305800" cy="5001061"/>
          </a:xfrm>
        </p:spPr>
        <p:txBody>
          <a:bodyPr/>
          <a:lstStyle>
            <a:lvl1pPr>
              <a:buClr>
                <a:srgbClr val="003264"/>
              </a:buClr>
              <a:buFont typeface="Arial"/>
              <a:buChar char="•"/>
              <a:defRPr baseline="0">
                <a:solidFill>
                  <a:srgbClr val="1B203D"/>
                </a:solidFill>
              </a:defRPr>
            </a:lvl1pPr>
            <a:lvl2pPr>
              <a:defRPr baseline="0">
                <a:solidFill>
                  <a:srgbClr val="0070C0"/>
                </a:solidFill>
              </a:defRPr>
            </a:lvl2pPr>
            <a:lvl3pPr>
              <a:defRPr>
                <a:solidFill>
                  <a:srgbClr val="0070C0"/>
                </a:solidFill>
              </a:defRPr>
            </a:lvl3pPr>
            <a:lvl4pPr>
              <a:defRPr baseline="0">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464530E-D695-45C9-AFB6-E411BBE0972A}" type="slidenum">
              <a:rPr lang="en-US"/>
              <a:pPr>
                <a:defRPr/>
              </a:pPr>
              <a:t>‹#›</a:t>
            </a:fld>
            <a:endParaRPr lang="en-US" dirty="0"/>
          </a:p>
        </p:txBody>
      </p:sp>
      <p:sp>
        <p:nvSpPr>
          <p:cNvPr id="8"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extLst>
      <p:ext uri="{BB962C8B-B14F-4D97-AF65-F5344CB8AC3E}">
        <p14:creationId xmlns:p14="http://schemas.microsoft.com/office/powerpoint/2010/main" val="72816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2" name="Title 1"/>
          <p:cNvSpPr>
            <a:spLocks noGrp="1"/>
          </p:cNvSpPr>
          <p:nvPr>
            <p:ph type="title" hasCustomPrompt="1"/>
          </p:nvPr>
        </p:nvSpPr>
        <p:spPr/>
        <p:txBody>
          <a:bodyPr/>
          <a:lstStyle>
            <a:lvl1pPr>
              <a:defRPr sz="2800" cap="all" baseline="0"/>
            </a:lvl1pPr>
          </a:lstStyle>
          <a:p>
            <a:r>
              <a:rPr lang="en-US" dirty="0"/>
              <a:t>click to edit master title style</a:t>
            </a:r>
          </a:p>
        </p:txBody>
      </p:sp>
      <p:sp>
        <p:nvSpPr>
          <p:cNvPr id="3" name="Content Placeholder 2"/>
          <p:cNvSpPr>
            <a:spLocks noGrp="1"/>
          </p:cNvSpPr>
          <p:nvPr>
            <p:ph sz="half" idx="1"/>
          </p:nvPr>
        </p:nvSpPr>
        <p:spPr>
          <a:xfrm>
            <a:off x="457201" y="1358556"/>
            <a:ext cx="4081571" cy="5001061"/>
          </a:xfrm>
        </p:spPr>
        <p:txBody>
          <a:bodyPr anchor="t"/>
          <a:lstStyle>
            <a:lvl1pPr>
              <a:buClr>
                <a:srgbClr val="003264"/>
              </a:buClr>
              <a:buFont typeface="Arial"/>
              <a:buChar cha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358556"/>
            <a:ext cx="4114800" cy="5001061"/>
          </a:xfrm>
        </p:spPr>
        <p:txBody>
          <a:bodyPr anchor="t"/>
          <a:lstStyle>
            <a:lvl1pPr>
              <a:buClr>
                <a:srgbClr val="003264"/>
              </a:buClr>
              <a:buFont typeface="Arial"/>
              <a:buChar cha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94C9D31-C077-4F1D-9A24-5EC35A00F916}" type="slidenum">
              <a:rPr lang="en-US"/>
              <a:pPr>
                <a:defRPr/>
              </a:pPr>
              <a:t>‹#›</a:t>
            </a:fld>
            <a:endParaRPr lang="en-US" dirty="0"/>
          </a:p>
        </p:txBody>
      </p:sp>
      <p:sp>
        <p:nvSpPr>
          <p:cNvPr id="11"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Content, and 2 Content">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57200" y="157131"/>
            <a:ext cx="8305800" cy="990600"/>
          </a:xfrm>
        </p:spPr>
        <p:txBody>
          <a:bodyPr/>
          <a:lstStyle>
            <a:lvl1pPr>
              <a:defRPr sz="2800" cap="all" baseline="0"/>
            </a:lvl1pPr>
          </a:lstStyle>
          <a:p>
            <a:r>
              <a:rPr lang="en-US" dirty="0"/>
              <a:t>click to edit master title style</a:t>
            </a:r>
          </a:p>
        </p:txBody>
      </p:sp>
      <p:sp>
        <p:nvSpPr>
          <p:cNvPr id="9" name="Rectangle 8"/>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3" name="Content Placeholder 2"/>
          <p:cNvSpPr>
            <a:spLocks noGrp="1"/>
          </p:cNvSpPr>
          <p:nvPr>
            <p:ph sz="half" idx="1"/>
          </p:nvPr>
        </p:nvSpPr>
        <p:spPr>
          <a:xfrm>
            <a:off x="452893" y="1351145"/>
            <a:ext cx="4125260" cy="5008472"/>
          </a:xfrm>
        </p:spPr>
        <p:txBody>
          <a:bodyPr/>
          <a:lstStyle>
            <a:lvl1pPr>
              <a:buFont typeface="Arial"/>
              <a:buChar char="•"/>
              <a:defRPr sz="20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48201" y="1351144"/>
            <a:ext cx="4114287" cy="2439029"/>
          </a:xfrm>
        </p:spPr>
        <p:txBody>
          <a:bodyPr/>
          <a:lstStyle>
            <a:lvl1pPr>
              <a:buFont typeface="Arial"/>
              <a:buChar char="•"/>
              <a:defRPr sz="20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48201" y="3868932"/>
            <a:ext cx="4114287" cy="2490685"/>
          </a:xfrm>
        </p:spPr>
        <p:txBody>
          <a:bodyPr/>
          <a:lstStyle>
            <a:lvl1pPr>
              <a:buFont typeface="Arial"/>
              <a:buChar char="•"/>
              <a:defRPr sz="2000"/>
            </a:lvl1pPr>
            <a:lvl2pPr>
              <a:defRPr sz="19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5EA02BB6-1A9C-452C-B494-FBD8DDFC7C76}" type="slidenum">
              <a:rPr lang="en-US"/>
              <a:pPr>
                <a:defRPr/>
              </a:pPr>
              <a:t>‹#›</a:t>
            </a:fld>
            <a:endParaRPr lang="en-US" dirty="0"/>
          </a:p>
        </p:txBody>
      </p:sp>
      <p:sp>
        <p:nvSpPr>
          <p:cNvPr id="12"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13" name="Rectangle 12"/>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3" name="Content Placeholder 2"/>
          <p:cNvSpPr>
            <a:spLocks noGrp="1"/>
          </p:cNvSpPr>
          <p:nvPr>
            <p:ph sz="quarter" idx="1"/>
          </p:nvPr>
        </p:nvSpPr>
        <p:spPr>
          <a:xfrm>
            <a:off x="452895" y="1301922"/>
            <a:ext cx="4076033" cy="2478407"/>
          </a:xfrm>
        </p:spPr>
        <p:txBody>
          <a:bodyPr/>
          <a:lstStyle>
            <a:lvl1pP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48201" y="1301922"/>
            <a:ext cx="4114287" cy="2478407"/>
          </a:xfrm>
        </p:spPr>
        <p:txBody>
          <a:bodyPr/>
          <a:lstStyle>
            <a:lvl1pP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52895" y="3937845"/>
            <a:ext cx="4076033" cy="2461151"/>
          </a:xfrm>
        </p:spPr>
        <p:txBody>
          <a:bodyPr/>
          <a:lstStyle>
            <a:lvl1pP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4648201" y="3937845"/>
            <a:ext cx="4114287" cy="2461151"/>
          </a:xfrm>
        </p:spPr>
        <p:txBody>
          <a:bodyPr/>
          <a:lstStyle>
            <a:lvl1pP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2A6E62A-80FB-44D8-8A0D-CECAD572AF87}" type="slidenum">
              <a:rPr lang="en-US"/>
              <a:pPr>
                <a:defRPr/>
              </a:pPr>
              <a:t>‹#›</a:t>
            </a:fld>
            <a:endParaRPr lang="en-US" dirty="0"/>
          </a:p>
        </p:txBody>
      </p:sp>
      <p:sp>
        <p:nvSpPr>
          <p:cNvPr id="11" name="Title 1"/>
          <p:cNvSpPr>
            <a:spLocks noGrp="1"/>
          </p:cNvSpPr>
          <p:nvPr>
            <p:ph type="title" hasCustomPrompt="1"/>
          </p:nvPr>
        </p:nvSpPr>
        <p:spPr>
          <a:xfrm>
            <a:off x="457200" y="157131"/>
            <a:ext cx="8305800" cy="990600"/>
          </a:xfrm>
        </p:spPr>
        <p:txBody>
          <a:bodyPr/>
          <a:lstStyle>
            <a:lvl1pPr>
              <a:defRPr sz="2800" cap="all" baseline="0"/>
            </a:lvl1pPr>
          </a:lstStyle>
          <a:p>
            <a:r>
              <a:rPr lang="en-US" dirty="0"/>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9" name="Rectangle 8"/>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3" name="Table Placeholder 2"/>
          <p:cNvSpPr>
            <a:spLocks noGrp="1"/>
          </p:cNvSpPr>
          <p:nvPr>
            <p:ph type="tbl" idx="1" hasCustomPrompt="1"/>
          </p:nvPr>
        </p:nvSpPr>
        <p:spPr>
          <a:xfrm>
            <a:off x="452895" y="1348711"/>
            <a:ext cx="8309593" cy="5010907"/>
          </a:xfrm>
        </p:spPr>
        <p:txBody>
          <a:bodyPr anchor="ctr"/>
          <a:lstStyle>
            <a:lvl1pPr algn="ctr">
              <a:defRPr/>
            </a:lvl1pPr>
          </a:lstStyle>
          <a:p>
            <a:pPr lvl="0"/>
            <a:r>
              <a:rPr lang="en-US" noProof="0" dirty="0"/>
              <a:t>Table</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8180C0-0ACE-425D-849B-9C4339D9495E}" type="slidenum">
              <a:rPr lang="en-US"/>
              <a:pPr>
                <a:defRPr/>
              </a:pPr>
              <a:t>‹#›</a:t>
            </a:fld>
            <a:endParaRPr lang="en-US" dirty="0"/>
          </a:p>
        </p:txBody>
      </p:sp>
      <p:sp>
        <p:nvSpPr>
          <p:cNvPr id="8" name="Title 1"/>
          <p:cNvSpPr>
            <a:spLocks noGrp="1"/>
          </p:cNvSpPr>
          <p:nvPr>
            <p:ph type="title" hasCustomPrompt="1"/>
          </p:nvPr>
        </p:nvSpPr>
        <p:spPr>
          <a:xfrm>
            <a:off x="457200" y="157131"/>
            <a:ext cx="8305800" cy="990600"/>
          </a:xfrm>
        </p:spPr>
        <p:txBody>
          <a:bodyPr/>
          <a:lstStyle>
            <a:lvl1pPr>
              <a:defRPr sz="2800" cap="all" baseline="0"/>
            </a:lvl1pPr>
          </a:lstStyle>
          <a:p>
            <a:r>
              <a:rPr lang="en-US" dirty="0"/>
              <a:t>click to edit master title style</a:t>
            </a:r>
          </a:p>
        </p:txBody>
      </p:sp>
      <p:sp>
        <p:nvSpPr>
          <p:cNvPr id="10"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0996" y="4800600"/>
            <a:ext cx="6685089" cy="566739"/>
          </a:xfrm>
        </p:spPr>
        <p:txBody>
          <a:bodyPr anchor="ctr"/>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210997" y="612775"/>
            <a:ext cx="6685089" cy="4114800"/>
          </a:xfrm>
        </p:spPr>
        <p:txBody>
          <a:bodyPr anchor="ctr"/>
          <a:lstStyle>
            <a:lvl1pPr marL="0" indent="0" algn="ctr">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210996" y="5367338"/>
            <a:ext cx="6685089"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24716E3-BCC5-4306-8204-3518F1026FEC}" type="slidenum">
              <a:rPr lang="en-US"/>
              <a:pPr>
                <a:defRPr/>
              </a:pPr>
              <a:t>‹#›</a:t>
            </a:fld>
            <a:endParaRPr lang="en-US" dirty="0"/>
          </a:p>
        </p:txBody>
      </p:sp>
      <p:sp>
        <p:nvSpPr>
          <p:cNvPr id="8"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7_Title Slide">
    <p:spTree>
      <p:nvGrpSpPr>
        <p:cNvPr id="1" name=""/>
        <p:cNvGrpSpPr/>
        <p:nvPr/>
      </p:nvGrpSpPr>
      <p:grpSpPr>
        <a:xfrm>
          <a:off x="0" y="0"/>
          <a:ext cx="0" cy="0"/>
          <a:chOff x="0" y="0"/>
          <a:chExt cx="0" cy="0"/>
        </a:xfrm>
      </p:grpSpPr>
      <p:sp>
        <p:nvSpPr>
          <p:cNvPr id="6" name="Rectangle 13"/>
          <p:cNvSpPr>
            <a:spLocks noChangeArrowheads="1"/>
          </p:cNvSpPr>
          <p:nvPr/>
        </p:nvSpPr>
        <p:spPr bwMode="auto">
          <a:xfrm rot="5400000">
            <a:off x="2065150" y="-220852"/>
            <a:ext cx="5013700" cy="9144007"/>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dirty="0"/>
          </a:p>
        </p:txBody>
      </p:sp>
      <p:sp>
        <p:nvSpPr>
          <p:cNvPr id="10" name="Rectangle 4"/>
          <p:cNvSpPr>
            <a:spLocks noGrp="1" noChangeArrowheads="1"/>
          </p:cNvSpPr>
          <p:nvPr>
            <p:ph type="dt" sz="half" idx="10"/>
          </p:nvPr>
        </p:nvSpPr>
        <p:spPr>
          <a:xfrm>
            <a:off x="3768061" y="6085317"/>
            <a:ext cx="1610832" cy="304800"/>
          </a:xfrm>
        </p:spPr>
        <p:txBody>
          <a:bodyPr anchor="ctr"/>
          <a:lstStyle>
            <a:lvl1pPr algn="ctr">
              <a:defRPr>
                <a:solidFill>
                  <a:schemeClr val="bg1">
                    <a:lumMod val="75000"/>
                  </a:schemeClr>
                </a:solidFill>
                <a:latin typeface="Arial" charset="0"/>
                <a:ea typeface="Arial" charset="0"/>
                <a:cs typeface="Arial" charset="0"/>
              </a:defRPr>
            </a:lvl1pPr>
          </a:lstStyle>
          <a:p>
            <a:pPr>
              <a:defRPr/>
            </a:pPr>
            <a:endParaRPr lang="en-US" dirty="0"/>
          </a:p>
        </p:txBody>
      </p:sp>
      <p:sp>
        <p:nvSpPr>
          <p:cNvPr id="11" name="Rectangle 3"/>
          <p:cNvSpPr>
            <a:spLocks noGrp="1" noChangeArrowheads="1"/>
          </p:cNvSpPr>
          <p:nvPr>
            <p:ph type="subTitle" idx="1"/>
          </p:nvPr>
        </p:nvSpPr>
        <p:spPr>
          <a:xfrm>
            <a:off x="946688" y="4509981"/>
            <a:ext cx="7239000" cy="1086040"/>
          </a:xfrm>
        </p:spPr>
        <p:txBody>
          <a:bodyPr anchor="t"/>
          <a:lstStyle>
            <a:lvl1pPr marL="0" indent="0" algn="ctr">
              <a:buFontTx/>
              <a:buNone/>
              <a:defRPr sz="1800" b="0" i="0" spc="100">
                <a:solidFill>
                  <a:srgbClr val="FFFFCC"/>
                </a:solidFill>
                <a:latin typeface="Arial" charset="0"/>
                <a:ea typeface="Arial" charset="0"/>
                <a:cs typeface="Arial" charset="0"/>
              </a:defRPr>
            </a:lvl1pPr>
          </a:lstStyle>
          <a:p>
            <a:r>
              <a:rPr lang="en-US" dirty="0"/>
              <a:t>Click to edit Master subtitle style</a:t>
            </a:r>
          </a:p>
        </p:txBody>
      </p:sp>
      <p:sp>
        <p:nvSpPr>
          <p:cNvPr id="12" name="Rectangle 2"/>
          <p:cNvSpPr>
            <a:spLocks noGrp="1" noChangeArrowheads="1"/>
          </p:cNvSpPr>
          <p:nvPr>
            <p:ph type="ctrTitle" hasCustomPrompt="1"/>
          </p:nvPr>
        </p:nvSpPr>
        <p:spPr>
          <a:xfrm>
            <a:off x="946688" y="2357674"/>
            <a:ext cx="7239000" cy="2048540"/>
          </a:xfrm>
        </p:spPr>
        <p:txBody>
          <a:bodyPr anchor="ctr"/>
          <a:lstStyle>
            <a:lvl1pPr algn="ctr">
              <a:spcAft>
                <a:spcPts val="0"/>
              </a:spcAft>
              <a:defRPr b="1">
                <a:solidFill>
                  <a:schemeClr val="bg1"/>
                </a:solidFill>
                <a:latin typeface="Arial"/>
                <a:cs typeface="Arial"/>
              </a:defRPr>
            </a:lvl1pPr>
          </a:lstStyle>
          <a:p>
            <a:r>
              <a:rPr lang="en-US" dirty="0"/>
              <a:t>CLICK TO EDIT MASTER TITLE STYLE</a:t>
            </a:r>
          </a:p>
        </p:txBody>
      </p:sp>
      <p:sp>
        <p:nvSpPr>
          <p:cNvPr id="8" name="Rectangle 7"/>
          <p:cNvSpPr>
            <a:spLocks noChangeArrowheads="1"/>
          </p:cNvSpPr>
          <p:nvPr userDrawn="1"/>
        </p:nvSpPr>
        <p:spPr bwMode="auto">
          <a:xfrm rot="5400000">
            <a:off x="4419597" y="2133595"/>
            <a:ext cx="304800" cy="9144009"/>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sp>
        <p:nvSpPr>
          <p:cNvPr id="9" name="Rectangle 8"/>
          <p:cNvSpPr>
            <a:spLocks noChangeArrowheads="1"/>
          </p:cNvSpPr>
          <p:nvPr userDrawn="1"/>
        </p:nvSpPr>
        <p:spPr bwMode="auto">
          <a:xfrm rot="5400000">
            <a:off x="3650104" y="-3649593"/>
            <a:ext cx="1843787" cy="9144007"/>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01398" y="376091"/>
            <a:ext cx="1537842" cy="1092633"/>
          </a:xfrm>
          <a:prstGeom prst="rect">
            <a:avLst/>
          </a:prstGeom>
        </p:spPr>
      </p:pic>
    </p:spTree>
    <p:extLst>
      <p:ext uri="{BB962C8B-B14F-4D97-AF65-F5344CB8AC3E}">
        <p14:creationId xmlns:p14="http://schemas.microsoft.com/office/powerpoint/2010/main" val="1509777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0_Title Slide">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rot="5400000">
            <a:off x="4419601" y="2133599"/>
            <a:ext cx="304800" cy="9144002"/>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sp>
        <p:nvSpPr>
          <p:cNvPr id="9" name="Rectangle 8"/>
          <p:cNvSpPr>
            <a:spLocks noChangeArrowheads="1"/>
          </p:cNvSpPr>
          <p:nvPr userDrawn="1"/>
        </p:nvSpPr>
        <p:spPr bwMode="auto">
          <a:xfrm rot="5400000">
            <a:off x="3647942" y="-3651759"/>
            <a:ext cx="1843787" cy="9148337"/>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sp>
        <p:nvSpPr>
          <p:cNvPr id="13" name="Rectangle 4"/>
          <p:cNvSpPr>
            <a:spLocks noGrp="1" noChangeArrowheads="1"/>
          </p:cNvSpPr>
          <p:nvPr>
            <p:ph type="dt" sz="half" idx="10"/>
          </p:nvPr>
        </p:nvSpPr>
        <p:spPr>
          <a:xfrm>
            <a:off x="3768061" y="6085317"/>
            <a:ext cx="1610832" cy="304800"/>
          </a:xfrm>
        </p:spPr>
        <p:txBody>
          <a:bodyPr anchor="ctr"/>
          <a:lstStyle>
            <a:lvl1pPr algn="ctr">
              <a:defRPr>
                <a:solidFill>
                  <a:schemeClr val="tx1">
                    <a:lumMod val="50000"/>
                    <a:lumOff val="50000"/>
                  </a:schemeClr>
                </a:solidFill>
                <a:latin typeface="Arial" charset="0"/>
                <a:ea typeface="Arial" charset="0"/>
                <a:cs typeface="Arial" charset="0"/>
              </a:defRPr>
            </a:lvl1pPr>
          </a:lstStyle>
          <a:p>
            <a:pPr>
              <a:defRPr/>
            </a:pPr>
            <a:endParaRPr lang="en-US" dirty="0"/>
          </a:p>
        </p:txBody>
      </p:sp>
      <p:sp>
        <p:nvSpPr>
          <p:cNvPr id="14" name="Rectangle 3"/>
          <p:cNvSpPr>
            <a:spLocks noGrp="1" noChangeArrowheads="1"/>
          </p:cNvSpPr>
          <p:nvPr>
            <p:ph type="subTitle" idx="1"/>
          </p:nvPr>
        </p:nvSpPr>
        <p:spPr>
          <a:xfrm>
            <a:off x="946688" y="4661592"/>
            <a:ext cx="7239000" cy="1086040"/>
          </a:xfrm>
        </p:spPr>
        <p:txBody>
          <a:bodyPr anchor="t"/>
          <a:lstStyle>
            <a:lvl1pPr marL="0" indent="0" algn="ctr">
              <a:buFontTx/>
              <a:buNone/>
              <a:defRPr sz="1800" b="0" i="0" spc="100">
                <a:solidFill>
                  <a:srgbClr val="1B203D"/>
                </a:solidFill>
                <a:latin typeface="Arial" charset="0"/>
                <a:ea typeface="Arial" charset="0"/>
                <a:cs typeface="Arial" charset="0"/>
              </a:defRPr>
            </a:lvl1pPr>
          </a:lstStyle>
          <a:p>
            <a:r>
              <a:rPr lang="en-US" dirty="0"/>
              <a:t>Click to edit Master subtitle style</a:t>
            </a:r>
          </a:p>
        </p:txBody>
      </p:sp>
      <p:sp>
        <p:nvSpPr>
          <p:cNvPr id="15" name="Rectangle 2"/>
          <p:cNvSpPr>
            <a:spLocks noGrp="1" noChangeArrowheads="1"/>
          </p:cNvSpPr>
          <p:nvPr>
            <p:ph type="ctrTitle" hasCustomPrompt="1"/>
          </p:nvPr>
        </p:nvSpPr>
        <p:spPr>
          <a:xfrm>
            <a:off x="946688" y="2509285"/>
            <a:ext cx="7239000" cy="2048540"/>
          </a:xfrm>
        </p:spPr>
        <p:txBody>
          <a:bodyPr anchor="ctr"/>
          <a:lstStyle>
            <a:lvl1pPr algn="ctr">
              <a:spcAft>
                <a:spcPts val="0"/>
              </a:spcAft>
              <a:defRPr b="1">
                <a:solidFill>
                  <a:srgbClr val="1B203D"/>
                </a:solidFill>
                <a:latin typeface="Arial"/>
                <a:cs typeface="Arial"/>
              </a:defRPr>
            </a:lvl1pPr>
          </a:lstStyle>
          <a:p>
            <a:r>
              <a:rPr lang="en-US" dirty="0"/>
              <a:t>CLICK TO EDIT MASTER TITLE STYLE</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01398" y="376091"/>
            <a:ext cx="1537842" cy="1092633"/>
          </a:xfrm>
          <a:prstGeom prst="rect">
            <a:avLst/>
          </a:prstGeom>
        </p:spPr>
      </p:pic>
    </p:spTree>
    <p:extLst>
      <p:ext uri="{BB962C8B-B14F-4D97-AF65-F5344CB8AC3E}">
        <p14:creationId xmlns:p14="http://schemas.microsoft.com/office/powerpoint/2010/main" val="9405151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6" name="Rectangle 13"/>
          <p:cNvSpPr>
            <a:spLocks noChangeArrowheads="1"/>
          </p:cNvSpPr>
          <p:nvPr/>
        </p:nvSpPr>
        <p:spPr bwMode="auto">
          <a:xfrm rot="5400000">
            <a:off x="1143000" y="-1143000"/>
            <a:ext cx="6858000" cy="9144001"/>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dirty="0"/>
          </a:p>
        </p:txBody>
      </p:sp>
      <p:sp>
        <p:nvSpPr>
          <p:cNvPr id="15" name="Rectangle 2"/>
          <p:cNvSpPr>
            <a:spLocks noGrp="1" noChangeArrowheads="1"/>
          </p:cNvSpPr>
          <p:nvPr>
            <p:ph type="ctrTitle" hasCustomPrompt="1"/>
          </p:nvPr>
        </p:nvSpPr>
        <p:spPr>
          <a:xfrm>
            <a:off x="946688" y="659971"/>
            <a:ext cx="7239000" cy="2819400"/>
          </a:xfrm>
        </p:spPr>
        <p:txBody>
          <a:bodyPr anchor="b"/>
          <a:lstStyle>
            <a:lvl1pPr algn="ctr">
              <a:spcAft>
                <a:spcPts val="0"/>
              </a:spcAft>
              <a:defRPr b="1">
                <a:solidFill>
                  <a:schemeClr val="bg1"/>
                </a:solidFill>
                <a:latin typeface="Arial"/>
                <a:cs typeface="Arial"/>
              </a:defRPr>
            </a:lvl1pPr>
          </a:lstStyle>
          <a:p>
            <a:r>
              <a:rPr lang="en-US" dirty="0"/>
              <a:t>CLICK TO EDIT MASTER TITLE STYLE</a:t>
            </a:r>
          </a:p>
        </p:txBody>
      </p:sp>
      <p:sp>
        <p:nvSpPr>
          <p:cNvPr id="16" name="Rectangle 3"/>
          <p:cNvSpPr>
            <a:spLocks noGrp="1" noChangeArrowheads="1"/>
          </p:cNvSpPr>
          <p:nvPr>
            <p:ph type="subTitle" idx="1"/>
          </p:nvPr>
        </p:nvSpPr>
        <p:spPr>
          <a:xfrm>
            <a:off x="946688" y="3707969"/>
            <a:ext cx="7239000" cy="1371600"/>
          </a:xfrm>
        </p:spPr>
        <p:txBody>
          <a:bodyPr anchor="t"/>
          <a:lstStyle>
            <a:lvl1pPr marL="0" indent="0" algn="ctr">
              <a:buFontTx/>
              <a:buNone/>
              <a:defRPr sz="1800" b="0" i="0" spc="100">
                <a:solidFill>
                  <a:srgbClr val="FFFFCC"/>
                </a:solidFill>
                <a:latin typeface="Arial" charset="0"/>
                <a:ea typeface="Arial" charset="0"/>
                <a:cs typeface="Arial" charset="0"/>
              </a:defRPr>
            </a:lvl1pPr>
          </a:lstStyle>
          <a:p>
            <a:r>
              <a:rPr lang="en-US" dirty="0"/>
              <a:t>Click to edit Master subtitle style</a:t>
            </a:r>
          </a:p>
        </p:txBody>
      </p:sp>
      <p:sp>
        <p:nvSpPr>
          <p:cNvPr id="7" name="Rectangle 6"/>
          <p:cNvSpPr>
            <a:spLocks noChangeArrowheads="1"/>
          </p:cNvSpPr>
          <p:nvPr userDrawn="1"/>
        </p:nvSpPr>
        <p:spPr bwMode="auto">
          <a:xfrm rot="5400000">
            <a:off x="3650105" y="1364109"/>
            <a:ext cx="1843787" cy="9144003"/>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sp>
        <p:nvSpPr>
          <p:cNvPr id="18" name="Rectangle 4"/>
          <p:cNvSpPr>
            <a:spLocks noGrp="1" noChangeArrowheads="1"/>
          </p:cNvSpPr>
          <p:nvPr>
            <p:ph type="dt" sz="half" idx="10"/>
          </p:nvPr>
        </p:nvSpPr>
        <p:spPr>
          <a:xfrm>
            <a:off x="7086600" y="6400800"/>
            <a:ext cx="1905000" cy="304800"/>
          </a:xfrm>
        </p:spPr>
        <p:txBody>
          <a:bodyPr anchor="ctr"/>
          <a:lstStyle>
            <a:lvl1pPr algn="r">
              <a:defRPr>
                <a:solidFill>
                  <a:schemeClr val="bg1">
                    <a:lumMod val="75000"/>
                  </a:schemeClr>
                </a:solidFill>
                <a:latin typeface="Arial" charset="0"/>
                <a:ea typeface="Arial" charset="0"/>
                <a:cs typeface="Arial" charset="0"/>
              </a:defRPr>
            </a:lvl1pPr>
          </a:lstStyle>
          <a:p>
            <a:pPr>
              <a:defRPr/>
            </a:pP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01398" y="5383668"/>
            <a:ext cx="1537842" cy="1092633"/>
          </a:xfrm>
          <a:prstGeom prst="rect">
            <a:avLst/>
          </a:prstGeom>
        </p:spPr>
      </p:pic>
    </p:spTree>
    <p:extLst>
      <p:ext uri="{BB962C8B-B14F-4D97-AF65-F5344CB8AC3E}">
        <p14:creationId xmlns:p14="http://schemas.microsoft.com/office/powerpoint/2010/main" val="490189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rot="5400000">
            <a:off x="3647940" y="1361943"/>
            <a:ext cx="1843787" cy="9148332"/>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sp>
        <p:nvSpPr>
          <p:cNvPr id="18" name="Rectangle 4"/>
          <p:cNvSpPr>
            <a:spLocks noGrp="1" noChangeArrowheads="1"/>
          </p:cNvSpPr>
          <p:nvPr>
            <p:ph type="dt" sz="half" idx="10"/>
          </p:nvPr>
        </p:nvSpPr>
        <p:spPr>
          <a:xfrm>
            <a:off x="7086600" y="6400800"/>
            <a:ext cx="1905000" cy="304800"/>
          </a:xfrm>
        </p:spPr>
        <p:txBody>
          <a:bodyPr anchor="ctr"/>
          <a:lstStyle>
            <a:lvl1pPr algn="r">
              <a:defRPr>
                <a:solidFill>
                  <a:schemeClr val="bg1">
                    <a:lumMod val="75000"/>
                  </a:schemeClr>
                </a:solidFill>
                <a:latin typeface="Arial" charset="0"/>
                <a:ea typeface="Arial" charset="0"/>
                <a:cs typeface="Arial" charset="0"/>
              </a:defRPr>
            </a:lvl1pPr>
          </a:lstStyle>
          <a:p>
            <a:pPr>
              <a:defRPr/>
            </a:pPr>
            <a:endParaRPr lang="en-US" dirty="0"/>
          </a:p>
        </p:txBody>
      </p:sp>
      <p:sp>
        <p:nvSpPr>
          <p:cNvPr id="11" name="Rectangle 2"/>
          <p:cNvSpPr>
            <a:spLocks noGrp="1" noChangeArrowheads="1"/>
          </p:cNvSpPr>
          <p:nvPr>
            <p:ph type="ctrTitle" hasCustomPrompt="1"/>
          </p:nvPr>
        </p:nvSpPr>
        <p:spPr>
          <a:xfrm>
            <a:off x="946688" y="659971"/>
            <a:ext cx="7239000" cy="2582077"/>
          </a:xfrm>
        </p:spPr>
        <p:txBody>
          <a:bodyPr anchor="b"/>
          <a:lstStyle>
            <a:lvl1pPr algn="ctr">
              <a:spcAft>
                <a:spcPts val="0"/>
              </a:spcAft>
              <a:defRPr b="1">
                <a:solidFill>
                  <a:srgbClr val="1B203D"/>
                </a:solidFill>
                <a:latin typeface="Arial"/>
                <a:cs typeface="Arial"/>
              </a:defRPr>
            </a:lvl1pPr>
          </a:lstStyle>
          <a:p>
            <a:r>
              <a:rPr lang="en-US" dirty="0"/>
              <a:t>CLICK TO EDIT MASTER TITLE STYLE</a:t>
            </a:r>
          </a:p>
        </p:txBody>
      </p:sp>
      <p:sp>
        <p:nvSpPr>
          <p:cNvPr id="12" name="Rectangle 3"/>
          <p:cNvSpPr>
            <a:spLocks noGrp="1" noChangeArrowheads="1"/>
          </p:cNvSpPr>
          <p:nvPr>
            <p:ph type="subTitle" idx="1"/>
          </p:nvPr>
        </p:nvSpPr>
        <p:spPr>
          <a:xfrm>
            <a:off x="946688" y="3362155"/>
            <a:ext cx="7239000" cy="1371600"/>
          </a:xfrm>
        </p:spPr>
        <p:txBody>
          <a:bodyPr anchor="t"/>
          <a:lstStyle>
            <a:lvl1pPr marL="0" indent="0" algn="ctr">
              <a:buFontTx/>
              <a:buNone/>
              <a:defRPr sz="1800" b="0" i="0" spc="100">
                <a:solidFill>
                  <a:srgbClr val="1B203D"/>
                </a:solidFill>
                <a:latin typeface="Arial" charset="0"/>
                <a:ea typeface="Arial" charset="0"/>
                <a:cs typeface="Arial" charset="0"/>
              </a:defRPr>
            </a:lvl1pPr>
          </a:lstStyle>
          <a:p>
            <a:r>
              <a:rPr lang="en-US" dirty="0"/>
              <a:t>Click to edit Master subtitle style</a:t>
            </a:r>
          </a:p>
        </p:txBody>
      </p:sp>
      <p:sp>
        <p:nvSpPr>
          <p:cNvPr id="13" name="Rectangle 12"/>
          <p:cNvSpPr>
            <a:spLocks noChangeArrowheads="1"/>
          </p:cNvSpPr>
          <p:nvPr userDrawn="1"/>
        </p:nvSpPr>
        <p:spPr bwMode="auto">
          <a:xfrm rot="5400000">
            <a:off x="4512495" y="452076"/>
            <a:ext cx="114680" cy="9148335"/>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01398" y="5383668"/>
            <a:ext cx="1537842" cy="1092633"/>
          </a:xfrm>
          <a:prstGeom prst="rect">
            <a:avLst/>
          </a:prstGeom>
        </p:spPr>
      </p:pic>
    </p:spTree>
    <p:extLst>
      <p:ext uri="{BB962C8B-B14F-4D97-AF65-F5344CB8AC3E}">
        <p14:creationId xmlns:p14="http://schemas.microsoft.com/office/powerpoint/2010/main" val="97851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8_Title Slide">
    <p:spTree>
      <p:nvGrpSpPr>
        <p:cNvPr id="1" name=""/>
        <p:cNvGrpSpPr/>
        <p:nvPr/>
      </p:nvGrpSpPr>
      <p:grpSpPr>
        <a:xfrm>
          <a:off x="0" y="0"/>
          <a:ext cx="0" cy="0"/>
          <a:chOff x="0" y="0"/>
          <a:chExt cx="0" cy="0"/>
        </a:xfrm>
      </p:grpSpPr>
      <p:sp>
        <p:nvSpPr>
          <p:cNvPr id="6" name="Rectangle 13"/>
          <p:cNvSpPr>
            <a:spLocks noChangeArrowheads="1"/>
          </p:cNvSpPr>
          <p:nvPr/>
        </p:nvSpPr>
        <p:spPr bwMode="auto">
          <a:xfrm rot="5400000">
            <a:off x="3682785" y="1396785"/>
            <a:ext cx="1778430" cy="9144000"/>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dirty="0"/>
          </a:p>
        </p:txBody>
      </p:sp>
      <p:sp>
        <p:nvSpPr>
          <p:cNvPr id="15" name="Rectangle 2"/>
          <p:cNvSpPr>
            <a:spLocks noGrp="1" noChangeArrowheads="1"/>
          </p:cNvSpPr>
          <p:nvPr>
            <p:ph type="ctrTitle" hasCustomPrompt="1"/>
          </p:nvPr>
        </p:nvSpPr>
        <p:spPr>
          <a:xfrm>
            <a:off x="946688" y="659971"/>
            <a:ext cx="7239000" cy="2582077"/>
          </a:xfrm>
        </p:spPr>
        <p:txBody>
          <a:bodyPr anchor="b"/>
          <a:lstStyle>
            <a:lvl1pPr algn="ctr">
              <a:spcAft>
                <a:spcPts val="0"/>
              </a:spcAft>
              <a:defRPr b="1">
                <a:solidFill>
                  <a:srgbClr val="1B203D"/>
                </a:solidFill>
                <a:latin typeface="Arial"/>
                <a:cs typeface="Arial"/>
              </a:defRPr>
            </a:lvl1pPr>
          </a:lstStyle>
          <a:p>
            <a:r>
              <a:rPr lang="en-US" dirty="0"/>
              <a:t>CLICK TO EDIT MASTER TITLE STYLE</a:t>
            </a:r>
          </a:p>
        </p:txBody>
      </p:sp>
      <p:sp>
        <p:nvSpPr>
          <p:cNvPr id="16" name="Rectangle 3"/>
          <p:cNvSpPr>
            <a:spLocks noGrp="1" noChangeArrowheads="1"/>
          </p:cNvSpPr>
          <p:nvPr>
            <p:ph type="subTitle" idx="1"/>
          </p:nvPr>
        </p:nvSpPr>
        <p:spPr>
          <a:xfrm>
            <a:off x="946688" y="3362155"/>
            <a:ext cx="7239000" cy="1371600"/>
          </a:xfrm>
        </p:spPr>
        <p:txBody>
          <a:bodyPr anchor="t"/>
          <a:lstStyle>
            <a:lvl1pPr marL="0" indent="0" algn="ctr">
              <a:buFontTx/>
              <a:buNone/>
              <a:defRPr sz="1800" b="0" i="0" spc="100">
                <a:solidFill>
                  <a:srgbClr val="1B203D"/>
                </a:solidFill>
                <a:latin typeface="Arial" charset="0"/>
                <a:ea typeface="Arial" charset="0"/>
                <a:cs typeface="Arial" charset="0"/>
              </a:defRPr>
            </a:lvl1pPr>
          </a:lstStyle>
          <a:p>
            <a:r>
              <a:rPr lang="en-US" dirty="0"/>
              <a:t>Click to edit Master subtitle style</a:t>
            </a:r>
          </a:p>
        </p:txBody>
      </p:sp>
      <p:sp>
        <p:nvSpPr>
          <p:cNvPr id="18" name="Rectangle 4"/>
          <p:cNvSpPr>
            <a:spLocks noGrp="1" noChangeArrowheads="1"/>
          </p:cNvSpPr>
          <p:nvPr>
            <p:ph type="dt" sz="half" idx="10"/>
          </p:nvPr>
        </p:nvSpPr>
        <p:spPr>
          <a:xfrm>
            <a:off x="7086600" y="6400800"/>
            <a:ext cx="1905000" cy="304800"/>
          </a:xfrm>
        </p:spPr>
        <p:txBody>
          <a:bodyPr anchor="ctr"/>
          <a:lstStyle>
            <a:lvl1pPr algn="r">
              <a:defRPr>
                <a:solidFill>
                  <a:schemeClr val="bg1">
                    <a:lumMod val="75000"/>
                  </a:schemeClr>
                </a:solidFill>
                <a:latin typeface="Arial" charset="0"/>
                <a:ea typeface="Arial" charset="0"/>
                <a:cs typeface="Arial" charset="0"/>
              </a:defRPr>
            </a:lvl1pPr>
          </a:lstStyle>
          <a:p>
            <a:pPr>
              <a:defRPr/>
            </a:pPr>
            <a:endParaRPr lang="en-US" dirty="0"/>
          </a:p>
        </p:txBody>
      </p:sp>
      <p:sp>
        <p:nvSpPr>
          <p:cNvPr id="7" name="Rectangle 6"/>
          <p:cNvSpPr>
            <a:spLocks noChangeArrowheads="1"/>
          </p:cNvSpPr>
          <p:nvPr userDrawn="1"/>
        </p:nvSpPr>
        <p:spPr bwMode="auto">
          <a:xfrm rot="5400000">
            <a:off x="4514660" y="454244"/>
            <a:ext cx="114680" cy="9144000"/>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65" y="5846908"/>
            <a:ext cx="5055446" cy="247770"/>
          </a:xfrm>
          <a:prstGeom prst="rect">
            <a:avLst/>
          </a:prstGeom>
        </p:spPr>
      </p:pic>
    </p:spTree>
    <p:extLst>
      <p:ext uri="{BB962C8B-B14F-4D97-AF65-F5344CB8AC3E}">
        <p14:creationId xmlns:p14="http://schemas.microsoft.com/office/powerpoint/2010/main" val="18803735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3_Blank">
    <p:spTree>
      <p:nvGrpSpPr>
        <p:cNvPr id="1" name=""/>
        <p:cNvGrpSpPr/>
        <p:nvPr/>
      </p:nvGrpSpPr>
      <p:grpSpPr>
        <a:xfrm>
          <a:off x="0" y="0"/>
          <a:ext cx="0" cy="0"/>
          <a:chOff x="0" y="0"/>
          <a:chExt cx="0" cy="0"/>
        </a:xfrm>
      </p:grpSpPr>
      <p:sp>
        <p:nvSpPr>
          <p:cNvPr id="7" name="Rectangle 2"/>
          <p:cNvSpPr>
            <a:spLocks noGrp="1" noChangeArrowheads="1"/>
          </p:cNvSpPr>
          <p:nvPr>
            <p:ph type="ctrTitle" hasCustomPrompt="1"/>
          </p:nvPr>
        </p:nvSpPr>
        <p:spPr>
          <a:xfrm>
            <a:off x="946688" y="1921457"/>
            <a:ext cx="7239000" cy="2048540"/>
          </a:xfrm>
        </p:spPr>
        <p:txBody>
          <a:bodyPr anchor="ctr"/>
          <a:lstStyle>
            <a:lvl1pPr algn="ctr">
              <a:spcAft>
                <a:spcPts val="0"/>
              </a:spcAft>
              <a:defRPr sz="2100" b="1">
                <a:solidFill>
                  <a:srgbClr val="1B203D"/>
                </a:solidFill>
                <a:latin typeface="Arial"/>
                <a:cs typeface="Arial"/>
              </a:defRPr>
            </a:lvl1pPr>
          </a:lstStyle>
          <a:p>
            <a:r>
              <a:rPr lang="en-US" dirty="0"/>
              <a:t>CLICK TO EDIT MASTER TITLE STYLE</a:t>
            </a:r>
          </a:p>
        </p:txBody>
      </p:sp>
      <p:sp>
        <p:nvSpPr>
          <p:cNvPr id="6" name="Rectangle 13"/>
          <p:cNvSpPr>
            <a:spLocks noChangeArrowheads="1"/>
          </p:cNvSpPr>
          <p:nvPr userDrawn="1"/>
        </p:nvSpPr>
        <p:spPr bwMode="auto">
          <a:xfrm rot="5400000">
            <a:off x="4027965" y="1741973"/>
            <a:ext cx="1088067" cy="9144002"/>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79" y="6190082"/>
            <a:ext cx="5055417" cy="247769"/>
          </a:xfrm>
          <a:prstGeom prst="rect">
            <a:avLst/>
          </a:prstGeom>
        </p:spPr>
      </p:pic>
    </p:spTree>
    <p:extLst>
      <p:ext uri="{BB962C8B-B14F-4D97-AF65-F5344CB8AC3E}">
        <p14:creationId xmlns:p14="http://schemas.microsoft.com/office/powerpoint/2010/main" val="14223887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
        <p:nvSpPr>
          <p:cNvPr id="5" name="Rectangle 13"/>
          <p:cNvSpPr>
            <a:spLocks noChangeArrowheads="1"/>
          </p:cNvSpPr>
          <p:nvPr userDrawn="1"/>
        </p:nvSpPr>
        <p:spPr bwMode="auto">
          <a:xfrm rot="5400000">
            <a:off x="1143000" y="-1143000"/>
            <a:ext cx="6858000" cy="9144000"/>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dirty="0"/>
          </a:p>
        </p:txBody>
      </p:sp>
      <p:sp>
        <p:nvSpPr>
          <p:cNvPr id="7" name="Rectangle 2"/>
          <p:cNvSpPr>
            <a:spLocks noGrp="1" noChangeArrowheads="1"/>
          </p:cNvSpPr>
          <p:nvPr>
            <p:ph type="ctrTitle" hasCustomPrompt="1"/>
          </p:nvPr>
        </p:nvSpPr>
        <p:spPr>
          <a:xfrm>
            <a:off x="946688" y="1921457"/>
            <a:ext cx="7239000" cy="2048540"/>
          </a:xfrm>
        </p:spPr>
        <p:txBody>
          <a:bodyPr anchor="ctr"/>
          <a:lstStyle>
            <a:lvl1pPr algn="ctr">
              <a:spcAft>
                <a:spcPts val="0"/>
              </a:spcAft>
              <a:defRPr sz="2100" b="1">
                <a:solidFill>
                  <a:schemeClr val="bg1"/>
                </a:solidFill>
                <a:latin typeface="Arial"/>
                <a:cs typeface="Arial"/>
              </a:defRPr>
            </a:lvl1pPr>
          </a:lstStyle>
          <a:p>
            <a:r>
              <a:rPr lang="en-US" dirty="0"/>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65" y="6190082"/>
            <a:ext cx="5055446" cy="247770"/>
          </a:xfrm>
          <a:prstGeom prst="rect">
            <a:avLst/>
          </a:prstGeom>
        </p:spPr>
      </p:pic>
    </p:spTree>
    <p:extLst>
      <p:ext uri="{BB962C8B-B14F-4D97-AF65-F5344CB8AC3E}">
        <p14:creationId xmlns:p14="http://schemas.microsoft.com/office/powerpoint/2010/main" val="11895792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4_Blank">
    <p:spTree>
      <p:nvGrpSpPr>
        <p:cNvPr id="1" name=""/>
        <p:cNvGrpSpPr/>
        <p:nvPr/>
      </p:nvGrpSpPr>
      <p:grpSpPr>
        <a:xfrm>
          <a:off x="0" y="0"/>
          <a:ext cx="0" cy="0"/>
          <a:chOff x="0" y="0"/>
          <a:chExt cx="0" cy="0"/>
        </a:xfrm>
      </p:grpSpPr>
      <p:sp>
        <p:nvSpPr>
          <p:cNvPr id="9" name="Picture Placeholder 2"/>
          <p:cNvSpPr>
            <a:spLocks noGrp="1"/>
          </p:cNvSpPr>
          <p:nvPr>
            <p:ph type="pic" idx="1"/>
          </p:nvPr>
        </p:nvSpPr>
        <p:spPr>
          <a:xfrm>
            <a:off x="1" y="1"/>
            <a:ext cx="9144000" cy="5769929"/>
          </a:xfrm>
        </p:spPr>
        <p:txBody>
          <a:bodyPr anchor="ctr"/>
          <a:lstStyle>
            <a:lvl1pPr marL="0" indent="0" algn="ctr">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10" name="Rectangle 13"/>
          <p:cNvSpPr>
            <a:spLocks noChangeArrowheads="1"/>
          </p:cNvSpPr>
          <p:nvPr userDrawn="1"/>
        </p:nvSpPr>
        <p:spPr bwMode="auto">
          <a:xfrm rot="5400000">
            <a:off x="4027967" y="1741971"/>
            <a:ext cx="1088067" cy="9144000"/>
          </a:xfrm>
          <a:prstGeom prst="rect">
            <a:avLst/>
          </a:prstGeom>
          <a:solidFill>
            <a:srgbClr val="F1AB1F"/>
          </a:solidFill>
          <a:ln w="9525">
            <a:solidFill>
              <a:srgbClr val="F1AB1F"/>
            </a:solid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79" y="6190082"/>
            <a:ext cx="5055417" cy="247769"/>
          </a:xfrm>
          <a:prstGeom prst="rect">
            <a:avLst/>
          </a:prstGeom>
        </p:spPr>
      </p:pic>
    </p:spTree>
    <p:extLst>
      <p:ext uri="{BB962C8B-B14F-4D97-AF65-F5344CB8AC3E}">
        <p14:creationId xmlns:p14="http://schemas.microsoft.com/office/powerpoint/2010/main" val="20436744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2" name="Title 1"/>
          <p:cNvSpPr>
            <a:spLocks noGrp="1"/>
          </p:cNvSpPr>
          <p:nvPr>
            <p:ph type="title" hasCustomPrompt="1"/>
          </p:nvPr>
        </p:nvSpPr>
        <p:spPr>
          <a:xfrm>
            <a:off x="446570" y="147287"/>
            <a:ext cx="8315201" cy="990600"/>
          </a:xfrm>
        </p:spPr>
        <p:txBody>
          <a:bodyPr anchor="ctr"/>
          <a:lstStyle>
            <a:lvl1pPr>
              <a:defRPr sz="2800" cap="small" baseline="0">
                <a:solidFill>
                  <a:srgbClr val="1B203D"/>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446568" y="1358555"/>
            <a:ext cx="8315202" cy="5001061"/>
          </a:xfrm>
        </p:spPr>
        <p:txBody>
          <a:bodyPr/>
          <a:lstStyle>
            <a:lvl1pPr>
              <a:buClr>
                <a:srgbClr val="003264"/>
              </a:buClr>
              <a:buFont typeface="Arial"/>
              <a:buChar char="•"/>
              <a:defRPr baseline="0">
                <a:solidFill>
                  <a:srgbClr val="1B203D"/>
                </a:solidFill>
              </a:defRPr>
            </a:lvl1pPr>
            <a:lvl2pPr>
              <a:defRPr baseline="0">
                <a:solidFill>
                  <a:srgbClr val="0070C0"/>
                </a:solidFill>
              </a:defRPr>
            </a:lvl2pPr>
            <a:lvl3pPr>
              <a:defRPr>
                <a:solidFill>
                  <a:srgbClr val="0070C0"/>
                </a:solidFill>
              </a:defRPr>
            </a:lvl3pPr>
            <a:lvl4pPr>
              <a:defRPr baseline="0">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766512" y="6553200"/>
            <a:ext cx="1995258" cy="304800"/>
          </a:xfrm>
          <a:ln/>
        </p:spPr>
        <p:txBody>
          <a:bodyPr/>
          <a:lstStyle>
            <a:lvl1pPr>
              <a:defRPr>
                <a:latin typeface="Arial" charset="0"/>
                <a:ea typeface="Arial" charset="0"/>
                <a:cs typeface="Arial" charset="0"/>
              </a:defRPr>
            </a:lvl1pPr>
          </a:lstStyle>
          <a:p>
            <a:pPr>
              <a:defRPr/>
            </a:pPr>
            <a:endParaRPr lang="en-US" dirty="0"/>
          </a:p>
        </p:txBody>
      </p:sp>
      <p:sp>
        <p:nvSpPr>
          <p:cNvPr id="5" name="Rectangle 5"/>
          <p:cNvSpPr>
            <a:spLocks noGrp="1" noChangeArrowheads="1"/>
          </p:cNvSpPr>
          <p:nvPr>
            <p:ph type="ftr" sz="quarter" idx="11"/>
          </p:nvPr>
        </p:nvSpPr>
        <p:spPr>
          <a:xfrm>
            <a:off x="446568" y="6553200"/>
            <a:ext cx="4927869" cy="304800"/>
          </a:xfrm>
          <a:ln/>
        </p:spPr>
        <p:txBody>
          <a:bodyPr/>
          <a:lstStyle>
            <a:lvl1pPr>
              <a:defRPr/>
            </a:lvl1pPr>
          </a:lstStyle>
          <a:p>
            <a:pPr>
              <a:defRPr/>
            </a:pPr>
            <a:endParaRPr lang="en-US" dirty="0"/>
          </a:p>
        </p:txBody>
      </p:sp>
    </p:spTree>
    <p:extLst>
      <p:ext uri="{BB962C8B-B14F-4D97-AF65-F5344CB8AC3E}">
        <p14:creationId xmlns:p14="http://schemas.microsoft.com/office/powerpoint/2010/main" val="13965492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2" name="Title 1"/>
          <p:cNvSpPr>
            <a:spLocks noGrp="1"/>
          </p:cNvSpPr>
          <p:nvPr>
            <p:ph type="title" hasCustomPrompt="1"/>
          </p:nvPr>
        </p:nvSpPr>
        <p:spPr>
          <a:xfrm>
            <a:off x="457200" y="147287"/>
            <a:ext cx="8305800" cy="990600"/>
          </a:xfrm>
        </p:spPr>
        <p:txBody>
          <a:bodyPr anchor="ctr"/>
          <a:lstStyle>
            <a:lvl1pPr>
              <a:defRPr sz="2800" cap="small" baseline="0">
                <a:solidFill>
                  <a:srgbClr val="1B203D"/>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457200" y="1358555"/>
            <a:ext cx="8305800" cy="5001061"/>
          </a:xfrm>
        </p:spPr>
        <p:txBody>
          <a:bodyPr/>
          <a:lstStyle>
            <a:lvl1pPr>
              <a:buClr>
                <a:srgbClr val="003264"/>
              </a:buClr>
              <a:buFont typeface="Arial"/>
              <a:buChar char="•"/>
              <a:defRPr baseline="0">
                <a:solidFill>
                  <a:srgbClr val="1B203D"/>
                </a:solidFill>
              </a:defRPr>
            </a:lvl1pPr>
            <a:lvl2pPr>
              <a:defRPr baseline="0">
                <a:solidFill>
                  <a:srgbClr val="0070C0"/>
                </a:solidFill>
              </a:defRPr>
            </a:lvl2pPr>
            <a:lvl3pPr>
              <a:defRPr>
                <a:solidFill>
                  <a:srgbClr val="0070C0"/>
                </a:solidFill>
              </a:defRPr>
            </a:lvl3pPr>
            <a:lvl4pPr>
              <a:defRPr baseline="0">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atin typeface="Arial Hebrew Scholar" charset="-79"/>
                <a:ea typeface="Arial Hebrew Scholar" charset="-79"/>
                <a:cs typeface="Arial Hebrew Scholar" charset="-79"/>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464530E-D695-45C9-AFB6-E411BBE0972A}" type="slidenum">
              <a:rPr lang="en-US"/>
              <a:pPr>
                <a:defRPr/>
              </a:pPr>
              <a:t>‹#›</a:t>
            </a:fld>
            <a:endParaRPr lang="en-US" dirty="0"/>
          </a:p>
        </p:txBody>
      </p:sp>
    </p:spTree>
    <p:extLst>
      <p:ext uri="{BB962C8B-B14F-4D97-AF65-F5344CB8AC3E}">
        <p14:creationId xmlns:p14="http://schemas.microsoft.com/office/powerpoint/2010/main" val="1378338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2" name="Title 1"/>
          <p:cNvSpPr>
            <a:spLocks noGrp="1"/>
          </p:cNvSpPr>
          <p:nvPr>
            <p:ph type="title" hasCustomPrompt="1"/>
          </p:nvPr>
        </p:nvSpPr>
        <p:spPr/>
        <p:txBody>
          <a:bodyPr/>
          <a:lstStyle>
            <a:lvl1pPr>
              <a:defRPr sz="2800" cap="all" baseline="0"/>
            </a:lvl1pPr>
          </a:lstStyle>
          <a:p>
            <a:r>
              <a:rPr lang="en-US" dirty="0"/>
              <a:t>click to edit master title style</a:t>
            </a:r>
          </a:p>
        </p:txBody>
      </p:sp>
      <p:sp>
        <p:nvSpPr>
          <p:cNvPr id="3" name="Content Placeholder 2"/>
          <p:cNvSpPr>
            <a:spLocks noGrp="1"/>
          </p:cNvSpPr>
          <p:nvPr>
            <p:ph sz="half" idx="1"/>
          </p:nvPr>
        </p:nvSpPr>
        <p:spPr>
          <a:xfrm>
            <a:off x="457201" y="1358556"/>
            <a:ext cx="4081571" cy="5001061"/>
          </a:xfrm>
        </p:spPr>
        <p:txBody>
          <a:bodyPr anchor="t"/>
          <a:lstStyle>
            <a:lvl1pPr>
              <a:buClr>
                <a:srgbClr val="003264"/>
              </a:buClr>
              <a:buFont typeface="Arial"/>
              <a:buChar cha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358556"/>
            <a:ext cx="4114800" cy="5001061"/>
          </a:xfrm>
        </p:spPr>
        <p:txBody>
          <a:bodyPr anchor="t"/>
          <a:lstStyle>
            <a:lvl1pPr>
              <a:buClr>
                <a:srgbClr val="003264"/>
              </a:buClr>
              <a:buFont typeface="Arial"/>
              <a:buChar cha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94C9D31-C077-4F1D-9A24-5EC35A00F916}" type="slidenum">
              <a:rPr lang="en-US"/>
              <a:pPr>
                <a:defRPr/>
              </a:pPr>
              <a:t>‹#›</a:t>
            </a:fld>
            <a:endParaRPr lang="en-US" dirty="0"/>
          </a:p>
        </p:txBody>
      </p:sp>
      <p:sp>
        <p:nvSpPr>
          <p:cNvPr id="11"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extLst>
      <p:ext uri="{BB962C8B-B14F-4D97-AF65-F5344CB8AC3E}">
        <p14:creationId xmlns:p14="http://schemas.microsoft.com/office/powerpoint/2010/main" val="15781595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Content, and 2 Content">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57200" y="157131"/>
            <a:ext cx="8305800" cy="990600"/>
          </a:xfrm>
        </p:spPr>
        <p:txBody>
          <a:bodyPr/>
          <a:lstStyle>
            <a:lvl1pPr>
              <a:defRPr sz="2800" cap="all" baseline="0"/>
            </a:lvl1pPr>
          </a:lstStyle>
          <a:p>
            <a:r>
              <a:rPr lang="en-US" dirty="0"/>
              <a:t>click to edit master title style</a:t>
            </a:r>
          </a:p>
        </p:txBody>
      </p:sp>
      <p:sp>
        <p:nvSpPr>
          <p:cNvPr id="9" name="Rectangle 8"/>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3" name="Content Placeholder 2"/>
          <p:cNvSpPr>
            <a:spLocks noGrp="1"/>
          </p:cNvSpPr>
          <p:nvPr>
            <p:ph sz="half" idx="1"/>
          </p:nvPr>
        </p:nvSpPr>
        <p:spPr>
          <a:xfrm>
            <a:off x="452893" y="1351145"/>
            <a:ext cx="4125260" cy="5008472"/>
          </a:xfrm>
        </p:spPr>
        <p:txBody>
          <a:bodyPr/>
          <a:lstStyle>
            <a:lvl1pPr>
              <a:buFont typeface="Arial"/>
              <a:buChar char="•"/>
              <a:defRPr sz="20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48201" y="1351144"/>
            <a:ext cx="4114287" cy="2439029"/>
          </a:xfrm>
        </p:spPr>
        <p:txBody>
          <a:bodyPr/>
          <a:lstStyle>
            <a:lvl1pPr>
              <a:buFont typeface="Arial"/>
              <a:buChar char="•"/>
              <a:defRPr sz="20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48201" y="3868932"/>
            <a:ext cx="4114287" cy="2490685"/>
          </a:xfrm>
        </p:spPr>
        <p:txBody>
          <a:bodyPr/>
          <a:lstStyle>
            <a:lvl1pPr>
              <a:buFont typeface="Arial"/>
              <a:buChar char="•"/>
              <a:defRPr sz="2000"/>
            </a:lvl1pPr>
            <a:lvl2pPr>
              <a:defRPr sz="19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5EA02BB6-1A9C-452C-B494-FBD8DDFC7C76}" type="slidenum">
              <a:rPr lang="en-US"/>
              <a:pPr>
                <a:defRPr/>
              </a:pPr>
              <a:t>‹#›</a:t>
            </a:fld>
            <a:endParaRPr lang="en-US" dirty="0"/>
          </a:p>
        </p:txBody>
      </p:sp>
      <p:sp>
        <p:nvSpPr>
          <p:cNvPr id="12"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extLst>
      <p:ext uri="{BB962C8B-B14F-4D97-AF65-F5344CB8AC3E}">
        <p14:creationId xmlns:p14="http://schemas.microsoft.com/office/powerpoint/2010/main" val="20123293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13" name="Rectangle 12"/>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3" name="Content Placeholder 2"/>
          <p:cNvSpPr>
            <a:spLocks noGrp="1"/>
          </p:cNvSpPr>
          <p:nvPr>
            <p:ph sz="quarter" idx="1"/>
          </p:nvPr>
        </p:nvSpPr>
        <p:spPr>
          <a:xfrm>
            <a:off x="452895" y="1301922"/>
            <a:ext cx="4076033" cy="2478407"/>
          </a:xfrm>
        </p:spPr>
        <p:txBody>
          <a:bodyPr/>
          <a:lstStyle>
            <a:lvl1pP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48201" y="1301922"/>
            <a:ext cx="4114287" cy="2478407"/>
          </a:xfrm>
        </p:spPr>
        <p:txBody>
          <a:bodyPr/>
          <a:lstStyle>
            <a:lvl1pP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52895" y="3937845"/>
            <a:ext cx="4076033" cy="2461151"/>
          </a:xfrm>
        </p:spPr>
        <p:txBody>
          <a:bodyPr/>
          <a:lstStyle>
            <a:lvl1pP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4648201" y="3937845"/>
            <a:ext cx="4114287" cy="2461151"/>
          </a:xfrm>
        </p:spPr>
        <p:txBody>
          <a:bodyPr/>
          <a:lstStyle>
            <a:lvl1pP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2A6E62A-80FB-44D8-8A0D-CECAD572AF87}" type="slidenum">
              <a:rPr lang="en-US"/>
              <a:pPr>
                <a:defRPr/>
              </a:pPr>
              <a:t>‹#›</a:t>
            </a:fld>
            <a:endParaRPr lang="en-US" dirty="0"/>
          </a:p>
        </p:txBody>
      </p:sp>
      <p:sp>
        <p:nvSpPr>
          <p:cNvPr id="11" name="Title 1"/>
          <p:cNvSpPr>
            <a:spLocks noGrp="1"/>
          </p:cNvSpPr>
          <p:nvPr>
            <p:ph type="title" hasCustomPrompt="1"/>
          </p:nvPr>
        </p:nvSpPr>
        <p:spPr>
          <a:xfrm>
            <a:off x="457200" y="157131"/>
            <a:ext cx="8305800" cy="990600"/>
          </a:xfrm>
        </p:spPr>
        <p:txBody>
          <a:bodyPr/>
          <a:lstStyle>
            <a:lvl1pPr>
              <a:defRPr sz="2800" cap="all" baseline="0"/>
            </a:lvl1pPr>
          </a:lstStyle>
          <a:p>
            <a:r>
              <a:rPr lang="en-US" dirty="0"/>
              <a:t>click to edit master title style</a:t>
            </a:r>
          </a:p>
        </p:txBody>
      </p:sp>
    </p:spTree>
    <p:extLst>
      <p:ext uri="{BB962C8B-B14F-4D97-AF65-F5344CB8AC3E}">
        <p14:creationId xmlns:p14="http://schemas.microsoft.com/office/powerpoint/2010/main" val="13065435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9" name="Rectangle 8"/>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3" name="Table Placeholder 2"/>
          <p:cNvSpPr>
            <a:spLocks noGrp="1"/>
          </p:cNvSpPr>
          <p:nvPr>
            <p:ph type="tbl" idx="1" hasCustomPrompt="1"/>
          </p:nvPr>
        </p:nvSpPr>
        <p:spPr>
          <a:xfrm>
            <a:off x="452895" y="1348711"/>
            <a:ext cx="8309593" cy="5010907"/>
          </a:xfrm>
        </p:spPr>
        <p:txBody>
          <a:bodyPr anchor="ctr"/>
          <a:lstStyle>
            <a:lvl1pPr algn="ctr">
              <a:defRPr/>
            </a:lvl1pPr>
          </a:lstStyle>
          <a:p>
            <a:pPr lvl="0"/>
            <a:r>
              <a:rPr lang="en-US" noProof="0" dirty="0"/>
              <a:t>Table</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8180C0-0ACE-425D-849B-9C4339D9495E}" type="slidenum">
              <a:rPr lang="en-US"/>
              <a:pPr>
                <a:defRPr/>
              </a:pPr>
              <a:t>‹#›</a:t>
            </a:fld>
            <a:endParaRPr lang="en-US" dirty="0"/>
          </a:p>
        </p:txBody>
      </p:sp>
      <p:sp>
        <p:nvSpPr>
          <p:cNvPr id="8" name="Title 1"/>
          <p:cNvSpPr>
            <a:spLocks noGrp="1"/>
          </p:cNvSpPr>
          <p:nvPr>
            <p:ph type="title" hasCustomPrompt="1"/>
          </p:nvPr>
        </p:nvSpPr>
        <p:spPr>
          <a:xfrm>
            <a:off x="457200" y="157131"/>
            <a:ext cx="8305800" cy="990600"/>
          </a:xfrm>
        </p:spPr>
        <p:txBody>
          <a:bodyPr/>
          <a:lstStyle>
            <a:lvl1pPr>
              <a:defRPr sz="2800" cap="all" baseline="0"/>
            </a:lvl1pPr>
          </a:lstStyle>
          <a:p>
            <a:r>
              <a:rPr lang="en-US" dirty="0"/>
              <a:t>click to edit master title style</a:t>
            </a:r>
          </a:p>
        </p:txBody>
      </p:sp>
      <p:sp>
        <p:nvSpPr>
          <p:cNvPr id="10"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extLst>
      <p:ext uri="{BB962C8B-B14F-4D97-AF65-F5344CB8AC3E}">
        <p14:creationId xmlns:p14="http://schemas.microsoft.com/office/powerpoint/2010/main" val="20212800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0996" y="4800600"/>
            <a:ext cx="6685089" cy="566739"/>
          </a:xfrm>
        </p:spPr>
        <p:txBody>
          <a:bodyPr anchor="ctr"/>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210997" y="612775"/>
            <a:ext cx="6685089" cy="4114800"/>
          </a:xfrm>
        </p:spPr>
        <p:txBody>
          <a:bodyPr anchor="ctr"/>
          <a:lstStyle>
            <a:lvl1pPr marL="0" indent="0" algn="ctr">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210996" y="5367338"/>
            <a:ext cx="6685089"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24716E3-BCC5-4306-8204-3518F1026FEC}" type="slidenum">
              <a:rPr lang="en-US"/>
              <a:pPr>
                <a:defRPr/>
              </a:pPr>
              <a:t>‹#›</a:t>
            </a:fld>
            <a:endParaRPr lang="en-US" dirty="0"/>
          </a:p>
        </p:txBody>
      </p:sp>
      <p:sp>
        <p:nvSpPr>
          <p:cNvPr id="8"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extLst>
      <p:ext uri="{BB962C8B-B14F-4D97-AF65-F5344CB8AC3E}">
        <p14:creationId xmlns:p14="http://schemas.microsoft.com/office/powerpoint/2010/main" val="1969751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0_Title Slide">
    <p:spTree>
      <p:nvGrpSpPr>
        <p:cNvPr id="1" name=""/>
        <p:cNvGrpSpPr/>
        <p:nvPr/>
      </p:nvGrpSpPr>
      <p:grpSpPr>
        <a:xfrm>
          <a:off x="0" y="0"/>
          <a:ext cx="0" cy="0"/>
          <a:chOff x="0" y="0"/>
          <a:chExt cx="0" cy="0"/>
        </a:xfrm>
      </p:grpSpPr>
      <p:sp>
        <p:nvSpPr>
          <p:cNvPr id="9" name="Rectangle 13"/>
          <p:cNvSpPr>
            <a:spLocks noChangeArrowheads="1"/>
          </p:cNvSpPr>
          <p:nvPr userDrawn="1"/>
        </p:nvSpPr>
        <p:spPr bwMode="auto">
          <a:xfrm rot="5400000">
            <a:off x="1143001" y="-1142999"/>
            <a:ext cx="6857998" cy="9144000"/>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dirty="0"/>
          </a:p>
        </p:txBody>
      </p:sp>
      <p:sp>
        <p:nvSpPr>
          <p:cNvPr id="14" name="Rectangle 4"/>
          <p:cNvSpPr>
            <a:spLocks noGrp="1" noChangeArrowheads="1"/>
          </p:cNvSpPr>
          <p:nvPr>
            <p:ph type="dt" sz="half" idx="10"/>
          </p:nvPr>
        </p:nvSpPr>
        <p:spPr>
          <a:xfrm>
            <a:off x="3768061" y="5745753"/>
            <a:ext cx="1610832" cy="304800"/>
          </a:xfrm>
        </p:spPr>
        <p:txBody>
          <a:bodyPr anchor="ctr"/>
          <a:lstStyle>
            <a:lvl1pPr algn="ctr">
              <a:defRPr>
                <a:solidFill>
                  <a:schemeClr val="bg1">
                    <a:lumMod val="75000"/>
                  </a:schemeClr>
                </a:solidFill>
                <a:latin typeface="Arial" charset="0"/>
                <a:ea typeface="Arial" charset="0"/>
                <a:cs typeface="Arial" charset="0"/>
              </a:defRPr>
            </a:lvl1pPr>
          </a:lstStyle>
          <a:p>
            <a:pPr>
              <a:defRPr/>
            </a:pPr>
            <a:endParaRPr lang="en-US" dirty="0"/>
          </a:p>
        </p:txBody>
      </p:sp>
      <p:sp>
        <p:nvSpPr>
          <p:cNvPr id="15" name="Rectangle 3"/>
          <p:cNvSpPr>
            <a:spLocks noGrp="1" noChangeArrowheads="1"/>
          </p:cNvSpPr>
          <p:nvPr>
            <p:ph type="subTitle" idx="1"/>
          </p:nvPr>
        </p:nvSpPr>
        <p:spPr>
          <a:xfrm>
            <a:off x="946688" y="4461865"/>
            <a:ext cx="7239000" cy="1086040"/>
          </a:xfrm>
        </p:spPr>
        <p:txBody>
          <a:bodyPr anchor="t"/>
          <a:lstStyle>
            <a:lvl1pPr marL="0" indent="0" algn="ctr">
              <a:buFontTx/>
              <a:buNone/>
              <a:defRPr sz="1800" b="0" i="0" spc="100">
                <a:solidFill>
                  <a:srgbClr val="FFFFCC"/>
                </a:solidFill>
                <a:latin typeface="Arial" charset="0"/>
                <a:ea typeface="Arial" charset="0"/>
                <a:cs typeface="Arial" charset="0"/>
              </a:defRPr>
            </a:lvl1pPr>
          </a:lstStyle>
          <a:p>
            <a:r>
              <a:rPr lang="en-US" dirty="0"/>
              <a:t>Click to edit Master subtitle style</a:t>
            </a:r>
          </a:p>
        </p:txBody>
      </p:sp>
      <p:sp>
        <p:nvSpPr>
          <p:cNvPr id="16" name="Rectangle 2"/>
          <p:cNvSpPr>
            <a:spLocks noGrp="1" noChangeArrowheads="1"/>
          </p:cNvSpPr>
          <p:nvPr>
            <p:ph type="ctrTitle" hasCustomPrompt="1"/>
          </p:nvPr>
        </p:nvSpPr>
        <p:spPr>
          <a:xfrm>
            <a:off x="946688" y="2309558"/>
            <a:ext cx="7239000" cy="2048540"/>
          </a:xfrm>
        </p:spPr>
        <p:txBody>
          <a:bodyPr anchor="ctr"/>
          <a:lstStyle>
            <a:lvl1pPr algn="ctr">
              <a:spcAft>
                <a:spcPts val="0"/>
              </a:spcAft>
              <a:defRPr b="1">
                <a:solidFill>
                  <a:schemeClr val="bg1"/>
                </a:solidFill>
                <a:latin typeface="Arial"/>
                <a:cs typeface="Arial"/>
              </a:defRPr>
            </a:lvl1pPr>
          </a:lstStyle>
          <a:p>
            <a:r>
              <a:rPr lang="en-US" dirty="0"/>
              <a:t>CLICK TO EDIT MASTER TITLE STYLE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96978" y="378615"/>
            <a:ext cx="1538420" cy="1092118"/>
          </a:xfrm>
          <a:prstGeom prst="rect">
            <a:avLst/>
          </a:prstGeom>
        </p:spPr>
      </p:pic>
    </p:spTree>
    <p:extLst>
      <p:ext uri="{BB962C8B-B14F-4D97-AF65-F5344CB8AC3E}">
        <p14:creationId xmlns:p14="http://schemas.microsoft.com/office/powerpoint/2010/main" val="1310371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Rectangle 13"/>
          <p:cNvSpPr>
            <a:spLocks noChangeArrowheads="1"/>
          </p:cNvSpPr>
          <p:nvPr userDrawn="1"/>
        </p:nvSpPr>
        <p:spPr bwMode="auto">
          <a:xfrm rot="5400000">
            <a:off x="4027966" y="1741966"/>
            <a:ext cx="1088066" cy="9144002"/>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dirty="0"/>
          </a:p>
        </p:txBody>
      </p:sp>
      <p:sp>
        <p:nvSpPr>
          <p:cNvPr id="7" name="Rectangle 2"/>
          <p:cNvSpPr>
            <a:spLocks noGrp="1" noChangeArrowheads="1"/>
          </p:cNvSpPr>
          <p:nvPr>
            <p:ph type="ctrTitle" hasCustomPrompt="1"/>
          </p:nvPr>
        </p:nvSpPr>
        <p:spPr>
          <a:xfrm>
            <a:off x="946688" y="1921457"/>
            <a:ext cx="7239000" cy="2048540"/>
          </a:xfrm>
        </p:spPr>
        <p:txBody>
          <a:bodyPr anchor="ctr"/>
          <a:lstStyle>
            <a:lvl1pPr algn="ctr">
              <a:spcAft>
                <a:spcPts val="0"/>
              </a:spcAft>
              <a:defRPr sz="2100" b="1">
                <a:solidFill>
                  <a:srgbClr val="1B203D"/>
                </a:solidFill>
                <a:latin typeface="Arial"/>
                <a:cs typeface="Arial"/>
              </a:defRPr>
            </a:lvl1pPr>
          </a:lstStyle>
          <a:p>
            <a:r>
              <a:rPr lang="en-US" dirty="0"/>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65" y="6190082"/>
            <a:ext cx="5055446" cy="24777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3_Blank">
    <p:spTree>
      <p:nvGrpSpPr>
        <p:cNvPr id="1" name=""/>
        <p:cNvGrpSpPr/>
        <p:nvPr/>
      </p:nvGrpSpPr>
      <p:grpSpPr>
        <a:xfrm>
          <a:off x="0" y="0"/>
          <a:ext cx="0" cy="0"/>
          <a:chOff x="0" y="0"/>
          <a:chExt cx="0" cy="0"/>
        </a:xfrm>
      </p:grpSpPr>
      <p:sp>
        <p:nvSpPr>
          <p:cNvPr id="7" name="Rectangle 2"/>
          <p:cNvSpPr>
            <a:spLocks noGrp="1" noChangeArrowheads="1"/>
          </p:cNvSpPr>
          <p:nvPr>
            <p:ph type="ctrTitle" hasCustomPrompt="1"/>
          </p:nvPr>
        </p:nvSpPr>
        <p:spPr>
          <a:xfrm>
            <a:off x="946688" y="1921457"/>
            <a:ext cx="7239000" cy="2048540"/>
          </a:xfrm>
        </p:spPr>
        <p:txBody>
          <a:bodyPr anchor="ctr"/>
          <a:lstStyle>
            <a:lvl1pPr algn="ctr">
              <a:spcAft>
                <a:spcPts val="0"/>
              </a:spcAft>
              <a:defRPr sz="2100" b="1">
                <a:solidFill>
                  <a:srgbClr val="1B203D"/>
                </a:solidFill>
                <a:latin typeface="Arial"/>
                <a:cs typeface="Arial"/>
              </a:defRPr>
            </a:lvl1pPr>
          </a:lstStyle>
          <a:p>
            <a:r>
              <a:rPr lang="en-US" dirty="0"/>
              <a:t>CLICK TO EDIT MASTER TITLE STYLE</a:t>
            </a:r>
          </a:p>
        </p:txBody>
      </p:sp>
      <p:sp>
        <p:nvSpPr>
          <p:cNvPr id="6" name="Rectangle 13"/>
          <p:cNvSpPr>
            <a:spLocks noChangeArrowheads="1"/>
          </p:cNvSpPr>
          <p:nvPr userDrawn="1"/>
        </p:nvSpPr>
        <p:spPr bwMode="auto">
          <a:xfrm rot="5400000">
            <a:off x="4027971" y="1741971"/>
            <a:ext cx="1088058" cy="9144000"/>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79" y="6190082"/>
            <a:ext cx="5055417" cy="247769"/>
          </a:xfrm>
          <a:prstGeom prst="rect">
            <a:avLst/>
          </a:prstGeom>
        </p:spPr>
      </p:pic>
    </p:spTree>
    <p:extLst>
      <p:ext uri="{BB962C8B-B14F-4D97-AF65-F5344CB8AC3E}">
        <p14:creationId xmlns:p14="http://schemas.microsoft.com/office/powerpoint/2010/main" val="1592171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
        <p:nvSpPr>
          <p:cNvPr id="5" name="Rectangle 13"/>
          <p:cNvSpPr>
            <a:spLocks noChangeArrowheads="1"/>
          </p:cNvSpPr>
          <p:nvPr userDrawn="1"/>
        </p:nvSpPr>
        <p:spPr bwMode="auto">
          <a:xfrm rot="5400000">
            <a:off x="1143000" y="-1143000"/>
            <a:ext cx="6858000" cy="9144000"/>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dirty="0"/>
          </a:p>
        </p:txBody>
      </p:sp>
      <p:sp>
        <p:nvSpPr>
          <p:cNvPr id="7" name="Rectangle 2"/>
          <p:cNvSpPr>
            <a:spLocks noGrp="1" noChangeArrowheads="1"/>
          </p:cNvSpPr>
          <p:nvPr>
            <p:ph type="ctrTitle" hasCustomPrompt="1"/>
          </p:nvPr>
        </p:nvSpPr>
        <p:spPr>
          <a:xfrm>
            <a:off x="946688" y="1921457"/>
            <a:ext cx="7239000" cy="2048540"/>
          </a:xfrm>
        </p:spPr>
        <p:txBody>
          <a:bodyPr anchor="ctr"/>
          <a:lstStyle>
            <a:lvl1pPr algn="ctr">
              <a:spcAft>
                <a:spcPts val="0"/>
              </a:spcAft>
              <a:defRPr sz="2100" b="1">
                <a:solidFill>
                  <a:schemeClr val="bg1"/>
                </a:solidFill>
                <a:latin typeface="Arial"/>
                <a:cs typeface="Arial"/>
              </a:defRPr>
            </a:lvl1pPr>
          </a:lstStyle>
          <a:p>
            <a:r>
              <a:rPr lang="en-US" dirty="0"/>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65" y="6190082"/>
            <a:ext cx="5055446" cy="247770"/>
          </a:xfrm>
          <a:prstGeom prst="rect">
            <a:avLst/>
          </a:prstGeom>
        </p:spPr>
      </p:pic>
    </p:spTree>
    <p:extLst>
      <p:ext uri="{BB962C8B-B14F-4D97-AF65-F5344CB8AC3E}">
        <p14:creationId xmlns:p14="http://schemas.microsoft.com/office/powerpoint/2010/main" val="1197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5_Blank">
    <p:spTree>
      <p:nvGrpSpPr>
        <p:cNvPr id="1" name=""/>
        <p:cNvGrpSpPr/>
        <p:nvPr/>
      </p:nvGrpSpPr>
      <p:grpSpPr>
        <a:xfrm>
          <a:off x="0" y="0"/>
          <a:ext cx="0" cy="0"/>
          <a:chOff x="0" y="0"/>
          <a:chExt cx="0" cy="0"/>
        </a:xfrm>
      </p:grpSpPr>
      <p:sp>
        <p:nvSpPr>
          <p:cNvPr id="5" name="Rectangle 13"/>
          <p:cNvSpPr>
            <a:spLocks noChangeArrowheads="1"/>
          </p:cNvSpPr>
          <p:nvPr userDrawn="1"/>
        </p:nvSpPr>
        <p:spPr bwMode="auto">
          <a:xfrm rot="5400000">
            <a:off x="1143000" y="-1143000"/>
            <a:ext cx="6858000" cy="9144000"/>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endParaRPr lang="en-US" sz="2000" dirty="0"/>
          </a:p>
        </p:txBody>
      </p:sp>
      <p:sp>
        <p:nvSpPr>
          <p:cNvPr id="9" name="Rectangle 2"/>
          <p:cNvSpPr>
            <a:spLocks noGrp="1" noChangeArrowheads="1"/>
          </p:cNvSpPr>
          <p:nvPr>
            <p:ph type="ctrTitle" hasCustomPrompt="1"/>
          </p:nvPr>
        </p:nvSpPr>
        <p:spPr>
          <a:xfrm>
            <a:off x="946688" y="1921457"/>
            <a:ext cx="7239000" cy="2048540"/>
          </a:xfrm>
        </p:spPr>
        <p:txBody>
          <a:bodyPr anchor="ctr"/>
          <a:lstStyle>
            <a:lvl1pPr algn="ctr">
              <a:spcAft>
                <a:spcPts val="0"/>
              </a:spcAft>
              <a:defRPr sz="2100" b="1">
                <a:solidFill>
                  <a:srgbClr val="1B203D"/>
                </a:solidFill>
                <a:latin typeface="Arial"/>
                <a:cs typeface="Arial"/>
              </a:defRPr>
            </a:lvl1pPr>
          </a:lstStyle>
          <a:p>
            <a:r>
              <a:rPr lang="en-US" dirty="0"/>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79" y="6190082"/>
            <a:ext cx="5055417" cy="247769"/>
          </a:xfrm>
          <a:prstGeom prst="rect">
            <a:avLst/>
          </a:prstGeom>
        </p:spPr>
      </p:pic>
    </p:spTree>
    <p:extLst>
      <p:ext uri="{BB962C8B-B14F-4D97-AF65-F5344CB8AC3E}">
        <p14:creationId xmlns:p14="http://schemas.microsoft.com/office/powerpoint/2010/main" val="588916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5" name="Rectangle 13"/>
          <p:cNvSpPr>
            <a:spLocks noChangeArrowheads="1"/>
          </p:cNvSpPr>
          <p:nvPr userDrawn="1"/>
        </p:nvSpPr>
        <p:spPr bwMode="auto">
          <a:xfrm rot="5400000">
            <a:off x="4027966" y="1741966"/>
            <a:ext cx="1088066" cy="9144002"/>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dirty="0"/>
          </a:p>
        </p:txBody>
      </p:sp>
      <p:sp>
        <p:nvSpPr>
          <p:cNvPr id="6" name="Picture Placeholder 2"/>
          <p:cNvSpPr>
            <a:spLocks noGrp="1"/>
          </p:cNvSpPr>
          <p:nvPr>
            <p:ph type="pic" idx="1"/>
          </p:nvPr>
        </p:nvSpPr>
        <p:spPr>
          <a:xfrm>
            <a:off x="1" y="1"/>
            <a:ext cx="9144000" cy="5769929"/>
          </a:xfrm>
        </p:spPr>
        <p:txBody>
          <a:bodyPr anchor="ctr"/>
          <a:lstStyle>
            <a:lvl1pPr marL="0" indent="0" algn="ctr">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dirty="0"/>
              <a:t>Click icon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65" y="6190082"/>
            <a:ext cx="5055446" cy="247770"/>
          </a:xfrm>
          <a:prstGeom prst="rect">
            <a:avLst/>
          </a:prstGeom>
        </p:spPr>
      </p:pic>
    </p:spTree>
    <p:extLst>
      <p:ext uri="{BB962C8B-B14F-4D97-AF65-F5344CB8AC3E}">
        <p14:creationId xmlns:p14="http://schemas.microsoft.com/office/powerpoint/2010/main" val="1577442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2" name="Title 1"/>
          <p:cNvSpPr>
            <a:spLocks noGrp="1"/>
          </p:cNvSpPr>
          <p:nvPr>
            <p:ph type="title" hasCustomPrompt="1"/>
          </p:nvPr>
        </p:nvSpPr>
        <p:spPr>
          <a:xfrm>
            <a:off x="446570" y="147287"/>
            <a:ext cx="8315201" cy="990600"/>
          </a:xfrm>
        </p:spPr>
        <p:txBody>
          <a:bodyPr anchor="ctr"/>
          <a:lstStyle>
            <a:lvl1pPr>
              <a:defRPr sz="2800" cap="small" baseline="0">
                <a:solidFill>
                  <a:schemeClr val="bg1"/>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446568" y="1358555"/>
            <a:ext cx="8315202" cy="5001061"/>
          </a:xfrm>
        </p:spPr>
        <p:txBody>
          <a:bodyPr/>
          <a:lstStyle>
            <a:lvl1pPr>
              <a:buClr>
                <a:srgbClr val="003264"/>
              </a:buClr>
              <a:buFont typeface="Arial"/>
              <a:buChar char="•"/>
              <a:defRPr baseline="0">
                <a:solidFill>
                  <a:srgbClr val="1B203D"/>
                </a:solidFill>
              </a:defRPr>
            </a:lvl1pPr>
            <a:lvl2pPr>
              <a:defRPr baseline="0">
                <a:solidFill>
                  <a:srgbClr val="0070C0"/>
                </a:solidFill>
              </a:defRPr>
            </a:lvl2pPr>
            <a:lvl3pPr>
              <a:defRPr>
                <a:solidFill>
                  <a:srgbClr val="0070C0"/>
                </a:solidFill>
              </a:defRPr>
            </a:lvl3pPr>
            <a:lvl4pPr>
              <a:defRPr baseline="0">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766512" y="6553200"/>
            <a:ext cx="1995258" cy="304800"/>
          </a:xfrm>
          <a:ln/>
        </p:spPr>
        <p:txBody>
          <a:bodyPr/>
          <a:lstStyle>
            <a:lvl1pPr>
              <a:defRPr>
                <a:latin typeface="Arial" charset="0"/>
                <a:ea typeface="Arial" charset="0"/>
                <a:cs typeface="Arial" charset="0"/>
              </a:defRPr>
            </a:lvl1pPr>
          </a:lstStyle>
          <a:p>
            <a:pPr>
              <a:defRPr/>
            </a:pPr>
            <a:endParaRPr lang="en-US" dirty="0"/>
          </a:p>
        </p:txBody>
      </p:sp>
      <p:sp>
        <p:nvSpPr>
          <p:cNvPr id="5" name="Rectangle 5"/>
          <p:cNvSpPr>
            <a:spLocks noGrp="1" noChangeArrowheads="1"/>
          </p:cNvSpPr>
          <p:nvPr>
            <p:ph type="ftr" sz="quarter" idx="11"/>
          </p:nvPr>
        </p:nvSpPr>
        <p:spPr>
          <a:xfrm>
            <a:off x="446568" y="6553200"/>
            <a:ext cx="4927869" cy="304800"/>
          </a:xfrm>
          <a:ln/>
        </p:spPr>
        <p:txBody>
          <a:bodyPr/>
          <a:lstStyle>
            <a:lvl1pPr>
              <a:defRPr>
                <a:solidFill>
                  <a:srgbClr val="1B203D"/>
                </a:solidFill>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heme" Target="../theme/theme2.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3"/>
          <p:cNvSpPr>
            <a:spLocks noChangeArrowheads="1"/>
          </p:cNvSpPr>
          <p:nvPr userDrawn="1"/>
        </p:nvSpPr>
        <p:spPr bwMode="auto">
          <a:xfrm rot="5400000">
            <a:off x="4305300" y="2019300"/>
            <a:ext cx="533400" cy="9144000"/>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endParaRPr lang="en-US" sz="2000" dirty="0"/>
          </a:p>
        </p:txBody>
      </p:sp>
      <p:sp>
        <p:nvSpPr>
          <p:cNvPr id="11" name="Rectangle 13"/>
          <p:cNvSpPr>
            <a:spLocks noChangeArrowheads="1"/>
          </p:cNvSpPr>
          <p:nvPr userDrawn="1"/>
        </p:nvSpPr>
        <p:spPr bwMode="auto">
          <a:xfrm rot="5400000">
            <a:off x="4003057" y="-4003060"/>
            <a:ext cx="1137884" cy="9144002"/>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dirty="0"/>
          </a:p>
        </p:txBody>
      </p:sp>
      <p:sp>
        <p:nvSpPr>
          <p:cNvPr id="4098" name="Rectangle 2"/>
          <p:cNvSpPr>
            <a:spLocks noGrp="1" noChangeArrowheads="1"/>
          </p:cNvSpPr>
          <p:nvPr>
            <p:ph type="title"/>
          </p:nvPr>
        </p:nvSpPr>
        <p:spPr bwMode="auto">
          <a:xfrm>
            <a:off x="457200" y="147284"/>
            <a:ext cx="83058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4099" name="Rectangle 3"/>
          <p:cNvSpPr>
            <a:spLocks noGrp="1" noChangeArrowheads="1"/>
          </p:cNvSpPr>
          <p:nvPr>
            <p:ph type="body" idx="1"/>
          </p:nvPr>
        </p:nvSpPr>
        <p:spPr bwMode="auto">
          <a:xfrm>
            <a:off x="457200" y="1368402"/>
            <a:ext cx="8305800" cy="4956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5848222" y="6553200"/>
            <a:ext cx="2913548"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800" b="1" i="0" u="none" kern="1500" cap="all" spc="1500">
                <a:solidFill>
                  <a:srgbClr val="1B203D"/>
                </a:solidFill>
                <a:latin typeface="Arial" charset="0"/>
                <a:ea typeface="Arial" charset="0"/>
                <a:cs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452380"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defRPr sz="800" b="1" i="0" u="none" kern="1500" cap="all" spc="1500">
                <a:solidFill>
                  <a:srgbClr val="1B203D"/>
                </a:solidFill>
                <a:latin typeface="Arial" charset="0"/>
                <a:ea typeface="Arial" charset="0"/>
                <a:cs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3655447"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defRPr sz="900" b="1" i="0" u="none" cap="all">
                <a:solidFill>
                  <a:srgbClr val="1B203D"/>
                </a:solidFill>
                <a:latin typeface="Rial"/>
                <a:cs typeface="Rial"/>
              </a:defRPr>
            </a:lvl1pPr>
          </a:lstStyle>
          <a:p>
            <a:pPr>
              <a:defRPr/>
            </a:pPr>
            <a:fld id="{1BD493C5-18C0-4657-ABB8-57661F65AEBB}" type="slidenum">
              <a:rPr lang="en-US" smtClean="0"/>
              <a:pPr>
                <a:defRPr/>
              </a:pPr>
              <a:t>‹#›</a:t>
            </a:fld>
            <a:endParaRPr lang="en-US" dirty="0"/>
          </a:p>
        </p:txBody>
      </p:sp>
      <p:cxnSp>
        <p:nvCxnSpPr>
          <p:cNvPr id="4106" name="Straight Connector 11"/>
          <p:cNvCxnSpPr>
            <a:cxnSpLocks noChangeShapeType="1"/>
          </p:cNvCxnSpPr>
          <p:nvPr/>
        </p:nvCxnSpPr>
        <p:spPr bwMode="auto">
          <a:xfrm>
            <a:off x="1074059" y="1137884"/>
            <a:ext cx="7765143" cy="159104"/>
          </a:xfrm>
          <a:prstGeom prst="line">
            <a:avLst/>
          </a:prstGeom>
          <a:noFill/>
          <a:ln w="9525" algn="ctr">
            <a:noFill/>
            <a:round/>
            <a:headEnd/>
            <a:tailEnd/>
          </a:ln>
        </p:spPr>
      </p:cxnSp>
      <p:cxnSp>
        <p:nvCxnSpPr>
          <p:cNvPr id="4107" name="Straight Connector 20"/>
          <p:cNvCxnSpPr>
            <a:cxnSpLocks noChangeShapeType="1"/>
          </p:cNvCxnSpPr>
          <p:nvPr/>
        </p:nvCxnSpPr>
        <p:spPr bwMode="auto">
          <a:xfrm rot="5400000" flipH="1" flipV="1">
            <a:off x="8570914" y="723901"/>
            <a:ext cx="77788" cy="1587"/>
          </a:xfrm>
          <a:prstGeom prst="line">
            <a:avLst/>
          </a:prstGeom>
          <a:noFill/>
          <a:ln w="9525" algn="ctr">
            <a:noFill/>
            <a:round/>
            <a:headEnd/>
            <a:tailEnd/>
          </a:ln>
        </p:spPr>
      </p:cxnSp>
    </p:spTree>
  </p:cSld>
  <p:clrMap bg1="lt1" tx1="dk1" bg2="lt2" tx2="dk2" accent1="accent1" accent2="accent2" accent3="accent3" accent4="accent4" accent5="accent5" accent6="accent6" hlink="hlink" folHlink="folHlink"/>
  <p:sldLayoutIdLst>
    <p:sldLayoutId id="2147483800" r:id="rId1"/>
    <p:sldLayoutId id="2147483768" r:id="rId2"/>
    <p:sldLayoutId id="2147483796" r:id="rId3"/>
    <p:sldLayoutId id="2147483745" r:id="rId4"/>
    <p:sldLayoutId id="2147483774" r:id="rId5"/>
    <p:sldLayoutId id="2147483771" r:id="rId6"/>
    <p:sldLayoutId id="2147483798" r:id="rId7"/>
    <p:sldLayoutId id="2147483770" r:id="rId8"/>
    <p:sldLayoutId id="2147483740" r:id="rId9"/>
    <p:sldLayoutId id="2147483763" r:id="rId10"/>
    <p:sldLayoutId id="2147483742" r:id="rId11"/>
    <p:sldLayoutId id="2147483752" r:id="rId12"/>
    <p:sldLayoutId id="2147483750" r:id="rId13"/>
    <p:sldLayoutId id="2147483751" r:id="rId14"/>
    <p:sldLayoutId id="2147483747" r:id="rId15"/>
  </p:sldLayoutIdLst>
  <p:hf hdr="0" ftr="0" dt="0"/>
  <p:txStyles>
    <p:titleStyle>
      <a:lvl1pPr algn="ctr" rtl="0" eaLnBrk="1" fontAlgn="base" hangingPunct="1">
        <a:spcBef>
          <a:spcPct val="0"/>
        </a:spcBef>
        <a:spcAft>
          <a:spcPct val="0"/>
        </a:spcAft>
        <a:defRPr sz="2800" b="1" cap="all">
          <a:solidFill>
            <a:schemeClr val="bg1"/>
          </a:solidFill>
          <a:latin typeface="Arial"/>
          <a:ea typeface="+mj-ea"/>
          <a:cs typeface="Arial"/>
        </a:defRPr>
      </a:lvl1pPr>
      <a:lvl2pPr algn="ctr" rtl="0" eaLnBrk="1" fontAlgn="base" hangingPunct="1">
        <a:spcBef>
          <a:spcPct val="0"/>
        </a:spcBef>
        <a:spcAft>
          <a:spcPct val="0"/>
        </a:spcAft>
        <a:defRPr sz="4400">
          <a:solidFill>
            <a:srgbClr val="003D7C"/>
          </a:solidFill>
          <a:latin typeface="Calibri" pitchFamily="34" charset="0"/>
        </a:defRPr>
      </a:lvl2pPr>
      <a:lvl3pPr algn="ctr" rtl="0" eaLnBrk="1" fontAlgn="base" hangingPunct="1">
        <a:spcBef>
          <a:spcPct val="0"/>
        </a:spcBef>
        <a:spcAft>
          <a:spcPct val="0"/>
        </a:spcAft>
        <a:defRPr sz="4400">
          <a:solidFill>
            <a:srgbClr val="003D7C"/>
          </a:solidFill>
          <a:latin typeface="Calibri" pitchFamily="34" charset="0"/>
        </a:defRPr>
      </a:lvl3pPr>
      <a:lvl4pPr algn="ctr" rtl="0" eaLnBrk="1" fontAlgn="base" hangingPunct="1">
        <a:spcBef>
          <a:spcPct val="0"/>
        </a:spcBef>
        <a:spcAft>
          <a:spcPct val="0"/>
        </a:spcAft>
        <a:defRPr sz="4400">
          <a:solidFill>
            <a:srgbClr val="003D7C"/>
          </a:solidFill>
          <a:latin typeface="Calibri" pitchFamily="34" charset="0"/>
        </a:defRPr>
      </a:lvl4pPr>
      <a:lvl5pPr algn="ctr" rtl="0" eaLnBrk="1" fontAlgn="base" hangingPunct="1">
        <a:spcBef>
          <a:spcPct val="0"/>
        </a:spcBef>
        <a:spcAft>
          <a:spcPct val="0"/>
        </a:spcAft>
        <a:defRPr sz="4400">
          <a:solidFill>
            <a:srgbClr val="003D7C"/>
          </a:solidFill>
          <a:latin typeface="Calibri" pitchFamily="34" charset="0"/>
        </a:defRPr>
      </a:lvl5pPr>
      <a:lvl6pPr marL="457189" algn="ctr" rtl="0" eaLnBrk="1" fontAlgn="base" hangingPunct="1">
        <a:spcBef>
          <a:spcPct val="0"/>
        </a:spcBef>
        <a:spcAft>
          <a:spcPct val="0"/>
        </a:spcAft>
        <a:defRPr sz="4400">
          <a:solidFill>
            <a:srgbClr val="003D7C"/>
          </a:solidFill>
          <a:latin typeface="Arial" charset="0"/>
        </a:defRPr>
      </a:lvl6pPr>
      <a:lvl7pPr marL="914377" algn="ctr" rtl="0" eaLnBrk="1" fontAlgn="base" hangingPunct="1">
        <a:spcBef>
          <a:spcPct val="0"/>
        </a:spcBef>
        <a:spcAft>
          <a:spcPct val="0"/>
        </a:spcAft>
        <a:defRPr sz="4400">
          <a:solidFill>
            <a:srgbClr val="003D7C"/>
          </a:solidFill>
          <a:latin typeface="Arial" charset="0"/>
        </a:defRPr>
      </a:lvl7pPr>
      <a:lvl8pPr marL="1371566" algn="ctr" rtl="0" eaLnBrk="1" fontAlgn="base" hangingPunct="1">
        <a:spcBef>
          <a:spcPct val="0"/>
        </a:spcBef>
        <a:spcAft>
          <a:spcPct val="0"/>
        </a:spcAft>
        <a:defRPr sz="4400">
          <a:solidFill>
            <a:srgbClr val="003D7C"/>
          </a:solidFill>
          <a:latin typeface="Arial" charset="0"/>
        </a:defRPr>
      </a:lvl8pPr>
      <a:lvl9pPr marL="1828754" algn="ctr" rtl="0" eaLnBrk="1" fontAlgn="base" hangingPunct="1">
        <a:spcBef>
          <a:spcPct val="0"/>
        </a:spcBef>
        <a:spcAft>
          <a:spcPct val="0"/>
        </a:spcAft>
        <a:defRPr sz="4400">
          <a:solidFill>
            <a:srgbClr val="003D7C"/>
          </a:solidFill>
          <a:latin typeface="Arial" charset="0"/>
        </a:defRPr>
      </a:lvl9pPr>
    </p:titleStyle>
    <p:bodyStyle>
      <a:lvl1pPr marL="342891" indent="-342891" algn="l" rtl="0" eaLnBrk="1" fontAlgn="base" hangingPunct="1">
        <a:spcBef>
          <a:spcPct val="20000"/>
        </a:spcBef>
        <a:spcAft>
          <a:spcPct val="0"/>
        </a:spcAft>
        <a:buClr>
          <a:srgbClr val="003264"/>
        </a:buClr>
        <a:buChar char="•"/>
        <a:defRPr sz="2100">
          <a:solidFill>
            <a:srgbClr val="1B203D"/>
          </a:solidFill>
          <a:latin typeface="Arial"/>
          <a:ea typeface="+mn-ea"/>
          <a:cs typeface="Arial"/>
        </a:defRPr>
      </a:lvl1pPr>
      <a:lvl2pPr marL="742932" indent="-285744" algn="l" rtl="0" eaLnBrk="1" fontAlgn="base" hangingPunct="1">
        <a:spcBef>
          <a:spcPct val="20000"/>
        </a:spcBef>
        <a:spcAft>
          <a:spcPct val="0"/>
        </a:spcAft>
        <a:buChar char="–"/>
        <a:defRPr sz="1800" b="1">
          <a:solidFill>
            <a:srgbClr val="1B203D"/>
          </a:solidFill>
          <a:latin typeface="Arial"/>
          <a:cs typeface="Arial"/>
        </a:defRPr>
      </a:lvl2pPr>
      <a:lvl3pPr marL="1142971" indent="-228594" algn="l" rtl="0" eaLnBrk="1" fontAlgn="base" hangingPunct="1">
        <a:spcBef>
          <a:spcPct val="20000"/>
        </a:spcBef>
        <a:spcAft>
          <a:spcPct val="0"/>
        </a:spcAft>
        <a:buChar char="•"/>
        <a:defRPr sz="1800" i="0">
          <a:solidFill>
            <a:srgbClr val="1B203D"/>
          </a:solidFill>
          <a:latin typeface="Arial"/>
          <a:cs typeface="Arial"/>
        </a:defRPr>
      </a:lvl3pPr>
      <a:lvl4pPr marL="1600160" indent="-228594" algn="l" rtl="0" eaLnBrk="1" fontAlgn="base" hangingPunct="1">
        <a:spcBef>
          <a:spcPct val="20000"/>
        </a:spcBef>
        <a:spcAft>
          <a:spcPct val="0"/>
        </a:spcAft>
        <a:buChar char="–"/>
        <a:defRPr sz="1600">
          <a:solidFill>
            <a:srgbClr val="1B203D"/>
          </a:solidFill>
          <a:latin typeface="Arial"/>
          <a:cs typeface="Arial"/>
        </a:defRPr>
      </a:lvl4pPr>
      <a:lvl5pPr marL="2057349" indent="-228594" algn="l" rtl="0" eaLnBrk="1" fontAlgn="base" hangingPunct="1">
        <a:spcBef>
          <a:spcPct val="20000"/>
        </a:spcBef>
        <a:spcAft>
          <a:spcPct val="0"/>
        </a:spcAft>
        <a:buChar char="»"/>
        <a:defRPr sz="1400">
          <a:solidFill>
            <a:srgbClr val="1B203D"/>
          </a:solidFill>
          <a:latin typeface="Arial"/>
          <a:cs typeface="Arial"/>
        </a:defRPr>
      </a:lvl5pPr>
      <a:lvl6pPr marL="2514537" indent="-228594" algn="l" rtl="0" eaLnBrk="1" fontAlgn="base" hangingPunct="1">
        <a:spcBef>
          <a:spcPct val="20000"/>
        </a:spcBef>
        <a:spcAft>
          <a:spcPct val="0"/>
        </a:spcAft>
        <a:buChar char="»"/>
        <a:defRPr sz="2000">
          <a:solidFill>
            <a:srgbClr val="003D7C"/>
          </a:solidFill>
          <a:latin typeface="+mn-lt"/>
        </a:defRPr>
      </a:lvl6pPr>
      <a:lvl7pPr marL="2971726" indent="-228594" algn="l" rtl="0" eaLnBrk="1" fontAlgn="base" hangingPunct="1">
        <a:spcBef>
          <a:spcPct val="20000"/>
        </a:spcBef>
        <a:spcAft>
          <a:spcPct val="0"/>
        </a:spcAft>
        <a:buChar char="»"/>
        <a:defRPr sz="2000">
          <a:solidFill>
            <a:srgbClr val="003D7C"/>
          </a:solidFill>
          <a:latin typeface="+mn-lt"/>
        </a:defRPr>
      </a:lvl7pPr>
      <a:lvl8pPr marL="3428914" indent="-228594" algn="l" rtl="0" eaLnBrk="1" fontAlgn="base" hangingPunct="1">
        <a:spcBef>
          <a:spcPct val="20000"/>
        </a:spcBef>
        <a:spcAft>
          <a:spcPct val="0"/>
        </a:spcAft>
        <a:buChar char="»"/>
        <a:defRPr sz="2000">
          <a:solidFill>
            <a:srgbClr val="003D7C"/>
          </a:solidFill>
          <a:latin typeface="+mn-lt"/>
        </a:defRPr>
      </a:lvl8pPr>
      <a:lvl9pPr marL="3886103" indent="-228594" algn="l" rtl="0" eaLnBrk="1" fontAlgn="base" hangingPunct="1">
        <a:spcBef>
          <a:spcPct val="20000"/>
        </a:spcBef>
        <a:spcAft>
          <a:spcPct val="0"/>
        </a:spcAft>
        <a:buChar char="»"/>
        <a:defRPr sz="2000">
          <a:solidFill>
            <a:srgbClr val="003D7C"/>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13"/>
          <p:cNvSpPr>
            <a:spLocks noChangeArrowheads="1"/>
          </p:cNvSpPr>
          <p:nvPr userDrawn="1"/>
        </p:nvSpPr>
        <p:spPr bwMode="auto">
          <a:xfrm rot="5400000">
            <a:off x="4305298" y="2019298"/>
            <a:ext cx="533400" cy="9144003"/>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dirty="0"/>
          </a:p>
        </p:txBody>
      </p:sp>
      <p:sp>
        <p:nvSpPr>
          <p:cNvPr id="11" name="Rectangle 13"/>
          <p:cNvSpPr>
            <a:spLocks noChangeArrowheads="1"/>
          </p:cNvSpPr>
          <p:nvPr userDrawn="1"/>
        </p:nvSpPr>
        <p:spPr bwMode="auto">
          <a:xfrm rot="5400000">
            <a:off x="4003058" y="-4003054"/>
            <a:ext cx="1137881" cy="9144002"/>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endParaRPr lang="en-US" sz="2000" dirty="0"/>
          </a:p>
        </p:txBody>
      </p:sp>
      <p:sp>
        <p:nvSpPr>
          <p:cNvPr id="4098" name="Rectangle 2"/>
          <p:cNvSpPr>
            <a:spLocks noGrp="1" noChangeArrowheads="1"/>
          </p:cNvSpPr>
          <p:nvPr>
            <p:ph type="title"/>
          </p:nvPr>
        </p:nvSpPr>
        <p:spPr bwMode="auto">
          <a:xfrm>
            <a:off x="457200" y="147284"/>
            <a:ext cx="83058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4099" name="Rectangle 3"/>
          <p:cNvSpPr>
            <a:spLocks noGrp="1" noChangeArrowheads="1"/>
          </p:cNvSpPr>
          <p:nvPr>
            <p:ph type="body" idx="1"/>
          </p:nvPr>
        </p:nvSpPr>
        <p:spPr bwMode="auto">
          <a:xfrm>
            <a:off x="457200" y="1368402"/>
            <a:ext cx="8305800" cy="4956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5848222" y="6553200"/>
            <a:ext cx="2913548"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800" b="1" i="0" u="none" kern="1500" cap="all" spc="1500">
                <a:solidFill>
                  <a:schemeClr val="bg1"/>
                </a:solidFill>
                <a:latin typeface="Rial"/>
                <a:cs typeface="Rial"/>
              </a:defRPr>
            </a:lvl1pPr>
          </a:lstStyle>
          <a:p>
            <a:pPr>
              <a:defRPr/>
            </a:pPr>
            <a:endParaRPr lang="en-US" dirty="0"/>
          </a:p>
        </p:txBody>
      </p:sp>
      <p:sp>
        <p:nvSpPr>
          <p:cNvPr id="1029" name="Rectangle 5"/>
          <p:cNvSpPr>
            <a:spLocks noGrp="1" noChangeArrowheads="1"/>
          </p:cNvSpPr>
          <p:nvPr>
            <p:ph type="ftr" sz="quarter" idx="3"/>
          </p:nvPr>
        </p:nvSpPr>
        <p:spPr bwMode="auto">
          <a:xfrm>
            <a:off x="452380"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defRPr sz="800" b="1" i="0" u="none" kern="1500" cap="all" spc="1500">
                <a:solidFill>
                  <a:schemeClr val="bg1"/>
                </a:solidFill>
                <a:latin typeface="Arial" charset="0"/>
                <a:ea typeface="Arial" charset="0"/>
                <a:cs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3655447"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defRPr sz="900" b="1" i="0" u="none" cap="all">
                <a:solidFill>
                  <a:schemeClr val="bg1"/>
                </a:solidFill>
                <a:latin typeface="Rial"/>
                <a:cs typeface="Rial"/>
              </a:defRPr>
            </a:lvl1pPr>
          </a:lstStyle>
          <a:p>
            <a:pPr>
              <a:defRPr/>
            </a:pPr>
            <a:fld id="{1BD493C5-18C0-4657-ABB8-57661F65AEBB}" type="slidenum">
              <a:rPr lang="en-US" smtClean="0"/>
              <a:pPr>
                <a:defRPr/>
              </a:pPr>
              <a:t>‹#›</a:t>
            </a:fld>
            <a:endParaRPr lang="en-US" dirty="0"/>
          </a:p>
        </p:txBody>
      </p:sp>
      <p:cxnSp>
        <p:nvCxnSpPr>
          <p:cNvPr id="4106" name="Straight Connector 11"/>
          <p:cNvCxnSpPr>
            <a:cxnSpLocks noChangeShapeType="1"/>
          </p:cNvCxnSpPr>
          <p:nvPr/>
        </p:nvCxnSpPr>
        <p:spPr bwMode="auto">
          <a:xfrm>
            <a:off x="1074059" y="1137884"/>
            <a:ext cx="7765143" cy="159104"/>
          </a:xfrm>
          <a:prstGeom prst="line">
            <a:avLst/>
          </a:prstGeom>
          <a:noFill/>
          <a:ln w="9525" algn="ctr">
            <a:noFill/>
            <a:round/>
            <a:headEnd/>
            <a:tailEnd/>
          </a:ln>
        </p:spPr>
      </p:cxnSp>
      <p:cxnSp>
        <p:nvCxnSpPr>
          <p:cNvPr id="4107" name="Straight Connector 20"/>
          <p:cNvCxnSpPr>
            <a:cxnSpLocks noChangeShapeType="1"/>
          </p:cNvCxnSpPr>
          <p:nvPr/>
        </p:nvCxnSpPr>
        <p:spPr bwMode="auto">
          <a:xfrm rot="5400000" flipH="1" flipV="1">
            <a:off x="8570914" y="723901"/>
            <a:ext cx="77788" cy="1587"/>
          </a:xfrm>
          <a:prstGeom prst="line">
            <a:avLst/>
          </a:prstGeom>
          <a:noFill/>
          <a:ln w="9525" algn="ctr">
            <a:noFill/>
            <a:round/>
            <a:headEnd/>
            <a:tailEnd/>
          </a:ln>
        </p:spPr>
      </p:cxnSp>
    </p:spTree>
    <p:extLst>
      <p:ext uri="{BB962C8B-B14F-4D97-AF65-F5344CB8AC3E}">
        <p14:creationId xmlns:p14="http://schemas.microsoft.com/office/powerpoint/2010/main" val="255735896"/>
      </p:ext>
    </p:extLst>
  </p:cSld>
  <p:clrMap bg1="lt1" tx1="dk1" bg2="lt2" tx2="dk2" accent1="accent1" accent2="accent2" accent3="accent3" accent4="accent4" accent5="accent5" accent6="accent6" hlink="hlink" folHlink="folHlink"/>
  <p:sldLayoutIdLst>
    <p:sldLayoutId id="2147483780" r:id="rId1"/>
    <p:sldLayoutId id="2147483779" r:id="rId2"/>
    <p:sldLayoutId id="2147483782" r:id="rId3"/>
    <p:sldLayoutId id="2147483797" r:id="rId4"/>
    <p:sldLayoutId id="2147483784" r:id="rId5"/>
    <p:sldLayoutId id="2147483785" r:id="rId6"/>
    <p:sldLayoutId id="2147483799" r:id="rId7"/>
    <p:sldLayoutId id="2147483789" r:id="rId8"/>
    <p:sldLayoutId id="2147483790" r:id="rId9"/>
    <p:sldLayoutId id="2147483791" r:id="rId10"/>
    <p:sldLayoutId id="2147483792" r:id="rId11"/>
    <p:sldLayoutId id="2147483793" r:id="rId12"/>
    <p:sldLayoutId id="2147483794" r:id="rId13"/>
    <p:sldLayoutId id="2147483795" r:id="rId14"/>
  </p:sldLayoutIdLst>
  <p:hf hdr="0" ftr="0" dt="0"/>
  <p:txStyles>
    <p:titleStyle>
      <a:lvl1pPr algn="ctr" rtl="0" eaLnBrk="1" fontAlgn="base" hangingPunct="1">
        <a:spcBef>
          <a:spcPct val="0"/>
        </a:spcBef>
        <a:spcAft>
          <a:spcPct val="0"/>
        </a:spcAft>
        <a:defRPr sz="2800" b="1" cap="all">
          <a:solidFill>
            <a:srgbClr val="1B203D"/>
          </a:solidFill>
          <a:latin typeface="Arial"/>
          <a:ea typeface="+mj-ea"/>
          <a:cs typeface="Arial"/>
        </a:defRPr>
      </a:lvl1pPr>
      <a:lvl2pPr algn="ctr" rtl="0" eaLnBrk="1" fontAlgn="base" hangingPunct="1">
        <a:spcBef>
          <a:spcPct val="0"/>
        </a:spcBef>
        <a:spcAft>
          <a:spcPct val="0"/>
        </a:spcAft>
        <a:defRPr sz="4400">
          <a:solidFill>
            <a:srgbClr val="003D7C"/>
          </a:solidFill>
          <a:latin typeface="Calibri" pitchFamily="34" charset="0"/>
        </a:defRPr>
      </a:lvl2pPr>
      <a:lvl3pPr algn="ctr" rtl="0" eaLnBrk="1" fontAlgn="base" hangingPunct="1">
        <a:spcBef>
          <a:spcPct val="0"/>
        </a:spcBef>
        <a:spcAft>
          <a:spcPct val="0"/>
        </a:spcAft>
        <a:defRPr sz="4400">
          <a:solidFill>
            <a:srgbClr val="003D7C"/>
          </a:solidFill>
          <a:latin typeface="Calibri" pitchFamily="34" charset="0"/>
        </a:defRPr>
      </a:lvl3pPr>
      <a:lvl4pPr algn="ctr" rtl="0" eaLnBrk="1" fontAlgn="base" hangingPunct="1">
        <a:spcBef>
          <a:spcPct val="0"/>
        </a:spcBef>
        <a:spcAft>
          <a:spcPct val="0"/>
        </a:spcAft>
        <a:defRPr sz="4400">
          <a:solidFill>
            <a:srgbClr val="003D7C"/>
          </a:solidFill>
          <a:latin typeface="Calibri" pitchFamily="34" charset="0"/>
        </a:defRPr>
      </a:lvl4pPr>
      <a:lvl5pPr algn="ctr" rtl="0" eaLnBrk="1" fontAlgn="base" hangingPunct="1">
        <a:spcBef>
          <a:spcPct val="0"/>
        </a:spcBef>
        <a:spcAft>
          <a:spcPct val="0"/>
        </a:spcAft>
        <a:defRPr sz="4400">
          <a:solidFill>
            <a:srgbClr val="003D7C"/>
          </a:solidFill>
          <a:latin typeface="Calibri" pitchFamily="34" charset="0"/>
        </a:defRPr>
      </a:lvl5pPr>
      <a:lvl6pPr marL="457189" algn="ctr" rtl="0" eaLnBrk="1" fontAlgn="base" hangingPunct="1">
        <a:spcBef>
          <a:spcPct val="0"/>
        </a:spcBef>
        <a:spcAft>
          <a:spcPct val="0"/>
        </a:spcAft>
        <a:defRPr sz="4400">
          <a:solidFill>
            <a:srgbClr val="003D7C"/>
          </a:solidFill>
          <a:latin typeface="Arial" charset="0"/>
        </a:defRPr>
      </a:lvl6pPr>
      <a:lvl7pPr marL="914377" algn="ctr" rtl="0" eaLnBrk="1" fontAlgn="base" hangingPunct="1">
        <a:spcBef>
          <a:spcPct val="0"/>
        </a:spcBef>
        <a:spcAft>
          <a:spcPct val="0"/>
        </a:spcAft>
        <a:defRPr sz="4400">
          <a:solidFill>
            <a:srgbClr val="003D7C"/>
          </a:solidFill>
          <a:latin typeface="Arial" charset="0"/>
        </a:defRPr>
      </a:lvl7pPr>
      <a:lvl8pPr marL="1371566" algn="ctr" rtl="0" eaLnBrk="1" fontAlgn="base" hangingPunct="1">
        <a:spcBef>
          <a:spcPct val="0"/>
        </a:spcBef>
        <a:spcAft>
          <a:spcPct val="0"/>
        </a:spcAft>
        <a:defRPr sz="4400">
          <a:solidFill>
            <a:srgbClr val="003D7C"/>
          </a:solidFill>
          <a:latin typeface="Arial" charset="0"/>
        </a:defRPr>
      </a:lvl8pPr>
      <a:lvl9pPr marL="1828754" algn="ctr" rtl="0" eaLnBrk="1" fontAlgn="base" hangingPunct="1">
        <a:spcBef>
          <a:spcPct val="0"/>
        </a:spcBef>
        <a:spcAft>
          <a:spcPct val="0"/>
        </a:spcAft>
        <a:defRPr sz="4400">
          <a:solidFill>
            <a:srgbClr val="003D7C"/>
          </a:solidFill>
          <a:latin typeface="Arial" charset="0"/>
        </a:defRPr>
      </a:lvl9pPr>
    </p:titleStyle>
    <p:bodyStyle>
      <a:lvl1pPr marL="342891" indent="-342891" algn="l" rtl="0" eaLnBrk="1" fontAlgn="base" hangingPunct="1">
        <a:spcBef>
          <a:spcPct val="20000"/>
        </a:spcBef>
        <a:spcAft>
          <a:spcPct val="0"/>
        </a:spcAft>
        <a:buClr>
          <a:srgbClr val="003264"/>
        </a:buClr>
        <a:buChar char="•"/>
        <a:defRPr sz="2100">
          <a:solidFill>
            <a:srgbClr val="1B203D"/>
          </a:solidFill>
          <a:latin typeface="Arial"/>
          <a:ea typeface="+mn-ea"/>
          <a:cs typeface="Arial"/>
        </a:defRPr>
      </a:lvl1pPr>
      <a:lvl2pPr marL="742932" indent="-285744" algn="l" rtl="0" eaLnBrk="1" fontAlgn="base" hangingPunct="1">
        <a:spcBef>
          <a:spcPct val="20000"/>
        </a:spcBef>
        <a:spcAft>
          <a:spcPct val="0"/>
        </a:spcAft>
        <a:buChar char="–"/>
        <a:defRPr sz="1800" b="1">
          <a:solidFill>
            <a:srgbClr val="1B203D"/>
          </a:solidFill>
          <a:latin typeface="Arial"/>
          <a:cs typeface="Arial"/>
        </a:defRPr>
      </a:lvl2pPr>
      <a:lvl3pPr marL="1142971" indent="-228594" algn="l" rtl="0" eaLnBrk="1" fontAlgn="base" hangingPunct="1">
        <a:spcBef>
          <a:spcPct val="20000"/>
        </a:spcBef>
        <a:spcAft>
          <a:spcPct val="0"/>
        </a:spcAft>
        <a:buChar char="•"/>
        <a:defRPr sz="1800" i="0">
          <a:solidFill>
            <a:srgbClr val="1B203D"/>
          </a:solidFill>
          <a:latin typeface="Arial"/>
          <a:cs typeface="Arial"/>
        </a:defRPr>
      </a:lvl3pPr>
      <a:lvl4pPr marL="1600160" indent="-228594" algn="l" rtl="0" eaLnBrk="1" fontAlgn="base" hangingPunct="1">
        <a:spcBef>
          <a:spcPct val="20000"/>
        </a:spcBef>
        <a:spcAft>
          <a:spcPct val="0"/>
        </a:spcAft>
        <a:buChar char="–"/>
        <a:defRPr sz="1600">
          <a:solidFill>
            <a:srgbClr val="1B203D"/>
          </a:solidFill>
          <a:latin typeface="Arial"/>
          <a:cs typeface="Arial"/>
        </a:defRPr>
      </a:lvl4pPr>
      <a:lvl5pPr marL="2057349" indent="-228594" algn="l" rtl="0" eaLnBrk="1" fontAlgn="base" hangingPunct="1">
        <a:spcBef>
          <a:spcPct val="20000"/>
        </a:spcBef>
        <a:spcAft>
          <a:spcPct val="0"/>
        </a:spcAft>
        <a:buChar char="»"/>
        <a:defRPr sz="1400">
          <a:solidFill>
            <a:srgbClr val="1B203D"/>
          </a:solidFill>
          <a:latin typeface="Arial"/>
          <a:cs typeface="Arial"/>
        </a:defRPr>
      </a:lvl5pPr>
      <a:lvl6pPr marL="2514537" indent="-228594" algn="l" rtl="0" eaLnBrk="1" fontAlgn="base" hangingPunct="1">
        <a:spcBef>
          <a:spcPct val="20000"/>
        </a:spcBef>
        <a:spcAft>
          <a:spcPct val="0"/>
        </a:spcAft>
        <a:buChar char="»"/>
        <a:defRPr sz="2000">
          <a:solidFill>
            <a:srgbClr val="003D7C"/>
          </a:solidFill>
          <a:latin typeface="+mn-lt"/>
        </a:defRPr>
      </a:lvl6pPr>
      <a:lvl7pPr marL="2971726" indent="-228594" algn="l" rtl="0" eaLnBrk="1" fontAlgn="base" hangingPunct="1">
        <a:spcBef>
          <a:spcPct val="20000"/>
        </a:spcBef>
        <a:spcAft>
          <a:spcPct val="0"/>
        </a:spcAft>
        <a:buChar char="»"/>
        <a:defRPr sz="2000">
          <a:solidFill>
            <a:srgbClr val="003D7C"/>
          </a:solidFill>
          <a:latin typeface="+mn-lt"/>
        </a:defRPr>
      </a:lvl7pPr>
      <a:lvl8pPr marL="3428914" indent="-228594" algn="l" rtl="0" eaLnBrk="1" fontAlgn="base" hangingPunct="1">
        <a:spcBef>
          <a:spcPct val="20000"/>
        </a:spcBef>
        <a:spcAft>
          <a:spcPct val="0"/>
        </a:spcAft>
        <a:buChar char="»"/>
        <a:defRPr sz="2000">
          <a:solidFill>
            <a:srgbClr val="003D7C"/>
          </a:solidFill>
          <a:latin typeface="+mn-lt"/>
        </a:defRPr>
      </a:lvl8pPr>
      <a:lvl9pPr marL="3886103" indent="-228594" algn="l" rtl="0" eaLnBrk="1" fontAlgn="base" hangingPunct="1">
        <a:spcBef>
          <a:spcPct val="20000"/>
        </a:spcBef>
        <a:spcAft>
          <a:spcPct val="0"/>
        </a:spcAft>
        <a:buChar char="»"/>
        <a:defRPr sz="2000">
          <a:solidFill>
            <a:srgbClr val="003D7C"/>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au.edu/university-policy-library/degree-program-fees/" TargetMode="External"/><Relationship Id="rId2" Type="http://schemas.openxmlformats.org/officeDocument/2006/relationships/hyperlink" Target="https://nau.edu/university-policy-library/comptroller-policies/"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and Course Fees</a:t>
            </a:r>
            <a:br>
              <a:rPr lang="en-US" dirty="0"/>
            </a:br>
            <a:r>
              <a:rPr lang="en-US" dirty="0"/>
              <a:t>Resources and Monitoring</a:t>
            </a:r>
          </a:p>
        </p:txBody>
      </p:sp>
      <p:sp>
        <p:nvSpPr>
          <p:cNvPr id="3" name="Content Placeholder 2"/>
          <p:cNvSpPr>
            <a:spLocks noGrp="1"/>
          </p:cNvSpPr>
          <p:nvPr>
            <p:ph idx="1"/>
          </p:nvPr>
        </p:nvSpPr>
        <p:spPr>
          <a:xfrm>
            <a:off x="156754" y="1384663"/>
            <a:ext cx="8891452" cy="4974953"/>
          </a:xfrm>
        </p:spPr>
        <p:txBody>
          <a:bodyPr/>
          <a:lstStyle/>
          <a:p>
            <a:pPr marL="57147" indent="0">
              <a:buNone/>
            </a:pPr>
            <a:r>
              <a:rPr lang="en-US" sz="1900" b="1" dirty="0">
                <a:solidFill>
                  <a:srgbClr val="0070C0"/>
                </a:solidFill>
              </a:rPr>
              <a:t>Websites/Policies:</a:t>
            </a:r>
          </a:p>
          <a:p>
            <a:pPr lvl="1">
              <a:buFont typeface="Wingdings" panose="05000000000000000000" pitchFamily="2" charset="2"/>
              <a:buChar char="§"/>
            </a:pPr>
            <a:endParaRPr lang="en-US" sz="800" dirty="0">
              <a:solidFill>
                <a:srgbClr val="003366"/>
              </a:solidFill>
            </a:endParaRPr>
          </a:p>
          <a:p>
            <a:pPr lvl="1">
              <a:buFont typeface="Wingdings" panose="05000000000000000000" pitchFamily="2" charset="2"/>
              <a:buChar char="§"/>
            </a:pPr>
            <a:r>
              <a:rPr lang="en-US" sz="1600" dirty="0">
                <a:solidFill>
                  <a:srgbClr val="003366"/>
                </a:solidFill>
              </a:rPr>
              <a:t>Course Fees – Comptroller Policy (401-11): </a:t>
            </a:r>
            <a:r>
              <a:rPr lang="en-US" sz="1000" dirty="0">
                <a:hlinkClick r:id="rId2"/>
              </a:rPr>
              <a:t>https://nau.edu/university-policy-library/comptroller-policies/</a:t>
            </a:r>
            <a:endParaRPr lang="en-US" sz="1000" dirty="0">
              <a:solidFill>
                <a:srgbClr val="003366"/>
              </a:solidFill>
            </a:endParaRPr>
          </a:p>
          <a:p>
            <a:pPr lvl="1">
              <a:buFont typeface="Wingdings" panose="05000000000000000000" pitchFamily="2" charset="2"/>
              <a:buChar char="§"/>
            </a:pPr>
            <a:r>
              <a:rPr lang="en-US" sz="1600" dirty="0">
                <a:solidFill>
                  <a:srgbClr val="003366"/>
                </a:solidFill>
              </a:rPr>
              <a:t>Program Fees - University Policy: </a:t>
            </a:r>
            <a:r>
              <a:rPr lang="en-US" sz="1000" dirty="0">
                <a:hlinkClick r:id="rId3"/>
              </a:rPr>
              <a:t>https://nau.edu/university-policy-library/degree-program-fees/</a:t>
            </a:r>
            <a:r>
              <a:rPr lang="en-US" sz="1600" dirty="0"/>
              <a:t> </a:t>
            </a:r>
            <a:endParaRPr lang="en-US" sz="1600" dirty="0">
              <a:solidFill>
                <a:srgbClr val="0070C0"/>
              </a:solidFill>
            </a:endParaRPr>
          </a:p>
          <a:p>
            <a:pPr lvl="2">
              <a:buFont typeface="Wingdings" panose="05000000000000000000" pitchFamily="2" charset="2"/>
              <a:buChar char="§"/>
            </a:pPr>
            <a:endParaRPr lang="en-US" dirty="0">
              <a:solidFill>
                <a:srgbClr val="0070C0"/>
              </a:solidFill>
            </a:endParaRPr>
          </a:p>
          <a:p>
            <a:pPr marL="0" indent="0">
              <a:buNone/>
            </a:pPr>
            <a:r>
              <a:rPr lang="en-US" dirty="0">
                <a:solidFill>
                  <a:srgbClr val="0070C0"/>
                </a:solidFill>
              </a:rPr>
              <a:t>Enterprise Reporting (aka Business Objects):</a:t>
            </a:r>
          </a:p>
          <a:p>
            <a:pPr marL="0" indent="0">
              <a:buNone/>
            </a:pPr>
            <a:endParaRPr lang="en-US" sz="800" dirty="0">
              <a:solidFill>
                <a:srgbClr val="0070C0"/>
              </a:solidFill>
            </a:endParaRPr>
          </a:p>
          <a:p>
            <a:pPr lvl="1">
              <a:buFont typeface="Wingdings" panose="05000000000000000000" pitchFamily="2" charset="2"/>
              <a:buChar char="§"/>
            </a:pPr>
            <a:r>
              <a:rPr lang="en-US" sz="1600" dirty="0">
                <a:solidFill>
                  <a:srgbClr val="003366"/>
                </a:solidFill>
              </a:rPr>
              <a:t>Master Course Fees List: </a:t>
            </a:r>
            <a:r>
              <a:rPr lang="en-US" sz="1600" b="0" dirty="0">
                <a:solidFill>
                  <a:srgbClr val="003366"/>
                </a:solidFill>
              </a:rPr>
              <a:t>comprehensive list of course fees organized by term</a:t>
            </a:r>
          </a:p>
          <a:p>
            <a:pPr lvl="3">
              <a:buFont typeface="Wingdings" panose="05000000000000000000" pitchFamily="2" charset="2"/>
              <a:buChar char="§"/>
            </a:pPr>
            <a:r>
              <a:rPr lang="en-US" sz="1400" dirty="0"/>
              <a:t>LOUIE – Student Reports &gt; Course Management &gt; Master Course Fees List</a:t>
            </a:r>
            <a:endParaRPr lang="en-US" sz="1400" dirty="0">
              <a:solidFill>
                <a:srgbClr val="003366"/>
              </a:solidFill>
            </a:endParaRPr>
          </a:p>
          <a:p>
            <a:pPr lvl="1">
              <a:buFont typeface="Wingdings" panose="05000000000000000000" pitchFamily="2" charset="2"/>
              <a:buChar char="§"/>
            </a:pPr>
            <a:r>
              <a:rPr lang="en-US" sz="1600" dirty="0">
                <a:solidFill>
                  <a:srgbClr val="003366"/>
                </a:solidFill>
              </a:rPr>
              <a:t>Class Fee Setup by Term: </a:t>
            </a:r>
            <a:r>
              <a:rPr lang="en-US" sz="1600" b="0" dirty="0">
                <a:solidFill>
                  <a:srgbClr val="003366"/>
                </a:solidFill>
              </a:rPr>
              <a:t>detailed information for classes with approved fees including deptid, account code, fee amount, item type number, campus, etc. </a:t>
            </a:r>
          </a:p>
          <a:p>
            <a:pPr lvl="3">
              <a:buFont typeface="Wingdings" panose="05000000000000000000" pitchFamily="2" charset="2"/>
              <a:buChar char="§"/>
            </a:pPr>
            <a:r>
              <a:rPr lang="en-US" sz="1200" dirty="0"/>
              <a:t>LOUIE – Student Reports &gt; Student Financials &gt; Class Fee Setup by Term</a:t>
            </a:r>
          </a:p>
          <a:p>
            <a:pPr lvl="1">
              <a:buFont typeface="Wingdings" panose="05000000000000000000" pitchFamily="2" charset="2"/>
              <a:buChar char="§"/>
            </a:pPr>
            <a:r>
              <a:rPr lang="en-US" sz="1600" dirty="0">
                <a:solidFill>
                  <a:srgbClr val="003366"/>
                </a:solidFill>
              </a:rPr>
              <a:t>Class Fee Enroll activity: </a:t>
            </a:r>
            <a:r>
              <a:rPr lang="en-US" sz="1600" b="0" dirty="0">
                <a:solidFill>
                  <a:srgbClr val="003366"/>
                </a:solidFill>
              </a:rPr>
              <a:t>tracking of fee revenue</a:t>
            </a:r>
            <a:r>
              <a:rPr lang="en-US" sz="1600" dirty="0">
                <a:solidFill>
                  <a:srgbClr val="003366"/>
                </a:solidFill>
              </a:rPr>
              <a:t> </a:t>
            </a:r>
            <a:r>
              <a:rPr lang="en-US" sz="1600" b="0" dirty="0">
                <a:solidFill>
                  <a:srgbClr val="003366"/>
                </a:solidFill>
              </a:rPr>
              <a:t>summary and student level detail by class.</a:t>
            </a:r>
          </a:p>
          <a:p>
            <a:pPr lvl="3">
              <a:buFont typeface="Wingdings" panose="05000000000000000000" pitchFamily="2" charset="2"/>
              <a:buChar char="§"/>
            </a:pPr>
            <a:r>
              <a:rPr lang="en-US" sz="1200" dirty="0"/>
              <a:t>LOUIE – Student Reports &gt; Student Financials &gt; Class Fee Enroll Activity</a:t>
            </a:r>
            <a:endParaRPr lang="en-US" sz="1400" dirty="0"/>
          </a:p>
          <a:p>
            <a:pPr lvl="1">
              <a:buFont typeface="Wingdings" panose="05000000000000000000" pitchFamily="2" charset="2"/>
              <a:buChar char="§"/>
            </a:pPr>
            <a:endParaRPr lang="en-US" b="0" dirty="0">
              <a:solidFill>
                <a:srgbClr val="003366"/>
              </a:solidFill>
            </a:endParaRPr>
          </a:p>
          <a:p>
            <a:pPr marL="0" indent="0">
              <a:buNone/>
            </a:pPr>
            <a:endParaRPr lang="en-US" dirty="0">
              <a:solidFill>
                <a:srgbClr val="003366"/>
              </a:solidFill>
            </a:endParaRPr>
          </a:p>
        </p:txBody>
      </p:sp>
      <p:sp>
        <p:nvSpPr>
          <p:cNvPr id="4" name="Slide Number Placeholder 3"/>
          <p:cNvSpPr>
            <a:spLocks noGrp="1"/>
          </p:cNvSpPr>
          <p:nvPr>
            <p:ph type="sldNum" sz="quarter" idx="12"/>
          </p:nvPr>
        </p:nvSpPr>
        <p:spPr/>
        <p:txBody>
          <a:bodyPr/>
          <a:lstStyle/>
          <a:p>
            <a:pPr>
              <a:defRPr/>
            </a:pPr>
            <a:fld id="{3464530E-D695-45C9-AFB6-E411BBE0972A}" type="slidenum">
              <a:rPr lang="en-US" smtClean="0"/>
              <a:pPr>
                <a:defRPr/>
              </a:pPr>
              <a:t>1</a:t>
            </a:fld>
            <a:endParaRPr lang="en-US" dirty="0"/>
          </a:p>
        </p:txBody>
      </p:sp>
    </p:spTree>
    <p:extLst>
      <p:ext uri="{BB962C8B-B14F-4D97-AF65-F5344CB8AC3E}">
        <p14:creationId xmlns:p14="http://schemas.microsoft.com/office/powerpoint/2010/main" val="137324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and Course Fees</a:t>
            </a:r>
            <a:br>
              <a:rPr lang="en-US" dirty="0"/>
            </a:br>
            <a:r>
              <a:rPr lang="en-US" dirty="0"/>
              <a:t>Reconciliation</a:t>
            </a:r>
          </a:p>
        </p:txBody>
      </p:sp>
      <p:sp>
        <p:nvSpPr>
          <p:cNvPr id="3" name="Content Placeholder 2"/>
          <p:cNvSpPr>
            <a:spLocks noGrp="1"/>
          </p:cNvSpPr>
          <p:nvPr>
            <p:ph idx="1"/>
          </p:nvPr>
        </p:nvSpPr>
        <p:spPr>
          <a:xfrm>
            <a:off x="156754" y="1271451"/>
            <a:ext cx="8891452" cy="5088165"/>
          </a:xfrm>
        </p:spPr>
        <p:txBody>
          <a:bodyPr/>
          <a:lstStyle/>
          <a:p>
            <a:pPr marL="0" indent="0">
              <a:buNone/>
            </a:pPr>
            <a:r>
              <a:rPr lang="en-US" dirty="0">
                <a:solidFill>
                  <a:srgbClr val="0070C0"/>
                </a:solidFill>
              </a:rPr>
              <a:t>Enterprise Reporting continued…</a:t>
            </a:r>
          </a:p>
          <a:p>
            <a:pPr lvl="1">
              <a:buFont typeface="Wingdings" panose="05000000000000000000" pitchFamily="2" charset="2"/>
              <a:buChar char="§"/>
            </a:pPr>
            <a:r>
              <a:rPr lang="en-US" sz="1600" dirty="0">
                <a:solidFill>
                  <a:srgbClr val="003366"/>
                </a:solidFill>
              </a:rPr>
              <a:t>Department Charges:</a:t>
            </a:r>
            <a:r>
              <a:rPr lang="en-US" sz="1600" b="0" dirty="0">
                <a:solidFill>
                  <a:srgbClr val="003366"/>
                </a:solidFill>
              </a:rPr>
              <a:t> displays course or program fee charges by term with both summary and student level detail of the amount charged, paid, and balance due. </a:t>
            </a:r>
          </a:p>
          <a:p>
            <a:pPr lvl="2">
              <a:buFont typeface="Wingdings" panose="05000000000000000000" pitchFamily="2" charset="2"/>
              <a:buChar char="§"/>
            </a:pPr>
            <a:r>
              <a:rPr lang="en-US" sz="1600" dirty="0">
                <a:solidFill>
                  <a:srgbClr val="003366"/>
                </a:solidFill>
              </a:rPr>
              <a:t>Use for all course and program fees, regardless of whether a Student Group is used to manage the fees.</a:t>
            </a:r>
          </a:p>
          <a:p>
            <a:pPr lvl="2">
              <a:buFont typeface="Wingdings" panose="05000000000000000000" pitchFamily="2" charset="2"/>
              <a:buChar char="§"/>
            </a:pPr>
            <a:r>
              <a:rPr lang="en-US" sz="1600" b="0" dirty="0">
                <a:solidFill>
                  <a:srgbClr val="003366"/>
                </a:solidFill>
              </a:rPr>
              <a:t>The data is displayed for the term or terms selected, regardless of the fiscal year in which the revenue is collected.</a:t>
            </a:r>
          </a:p>
          <a:p>
            <a:pPr lvl="3">
              <a:buFont typeface="Wingdings" panose="05000000000000000000" pitchFamily="2" charset="2"/>
              <a:buChar char="§"/>
            </a:pPr>
            <a:r>
              <a:rPr lang="en-US" sz="1200" dirty="0"/>
              <a:t>LOUIE – Student Reports &gt; Student Financials &gt; Department Charges</a:t>
            </a:r>
          </a:p>
          <a:p>
            <a:pPr lvl="1">
              <a:buFont typeface="Wingdings" panose="05000000000000000000" pitchFamily="2" charset="2"/>
              <a:buChar char="§"/>
            </a:pPr>
            <a:r>
              <a:rPr lang="en-US" sz="1600" dirty="0">
                <a:solidFill>
                  <a:srgbClr val="003366"/>
                </a:solidFill>
              </a:rPr>
              <a:t>Class Fee Payments: </a:t>
            </a:r>
            <a:r>
              <a:rPr lang="en-US" sz="1600" b="0" dirty="0">
                <a:solidFill>
                  <a:srgbClr val="003366"/>
                </a:solidFill>
              </a:rPr>
              <a:t>detail on course fee revenue received for the selected PS Financials speedchart; includes transaction date, class number, class subject and catalog number, term, and instructor.</a:t>
            </a:r>
          </a:p>
          <a:p>
            <a:pPr lvl="3">
              <a:buFont typeface="Wingdings" panose="05000000000000000000" pitchFamily="2" charset="2"/>
              <a:buChar char="§"/>
            </a:pPr>
            <a:r>
              <a:rPr lang="en-US" sz="1200" dirty="0"/>
              <a:t>Financial Management Reports &gt; General Accounting &gt; Class Fee Payments</a:t>
            </a:r>
            <a:endParaRPr lang="en-US" sz="1600" dirty="0">
              <a:solidFill>
                <a:srgbClr val="003366"/>
              </a:solidFill>
            </a:endParaRPr>
          </a:p>
          <a:p>
            <a:pPr lvl="1">
              <a:buFont typeface="Wingdings" panose="05000000000000000000" pitchFamily="2" charset="2"/>
              <a:buChar char="§"/>
            </a:pPr>
            <a:r>
              <a:rPr lang="en-US" sz="1600" dirty="0">
                <a:solidFill>
                  <a:srgbClr val="003366"/>
                </a:solidFill>
              </a:rPr>
              <a:t>PS Financials Transactions Detail - State and Local: </a:t>
            </a:r>
            <a:r>
              <a:rPr lang="en-US" sz="1600" b="0" dirty="0">
                <a:solidFill>
                  <a:srgbClr val="003366"/>
                </a:solidFill>
              </a:rPr>
              <a:t>program and course fee revenue data by Fiscal Year for the selected PS Financials speedchart.</a:t>
            </a:r>
          </a:p>
          <a:p>
            <a:pPr lvl="2">
              <a:buFont typeface="Wingdings" panose="05000000000000000000" pitchFamily="2" charset="2"/>
              <a:buChar char="§"/>
            </a:pPr>
            <a:r>
              <a:rPr lang="en-US" sz="1600" b="1" dirty="0">
                <a:solidFill>
                  <a:srgbClr val="003366"/>
                </a:solidFill>
              </a:rPr>
              <a:t>Note: </a:t>
            </a:r>
            <a:r>
              <a:rPr lang="en-US" sz="1600" dirty="0">
                <a:solidFill>
                  <a:srgbClr val="003366"/>
                </a:solidFill>
              </a:rPr>
              <a:t>program fee revenue posts to speedcharts net of the 14% Regents Set-Aside (RSA)</a:t>
            </a:r>
          </a:p>
          <a:p>
            <a:pPr lvl="3">
              <a:buFont typeface="Wingdings" panose="05000000000000000000" pitchFamily="2" charset="2"/>
              <a:buChar char="§"/>
            </a:pPr>
            <a:r>
              <a:rPr lang="en-US" sz="1200" dirty="0"/>
              <a:t>Financial Management Reports &gt; General Accounting &gt; PS Financials Transactions Detail – State and Local</a:t>
            </a:r>
          </a:p>
          <a:p>
            <a:pPr lvl="1">
              <a:buFont typeface="Wingdings" panose="05000000000000000000" pitchFamily="2" charset="2"/>
              <a:buChar char="§"/>
            </a:pPr>
            <a:endParaRPr lang="en-US" sz="1400" dirty="0"/>
          </a:p>
          <a:p>
            <a:pPr lvl="1">
              <a:buFont typeface="Wingdings" panose="05000000000000000000" pitchFamily="2" charset="2"/>
              <a:buChar char="§"/>
            </a:pPr>
            <a:endParaRPr lang="en-US" b="0" dirty="0">
              <a:solidFill>
                <a:srgbClr val="003366"/>
              </a:solidFill>
            </a:endParaRPr>
          </a:p>
          <a:p>
            <a:pPr marL="0" indent="0">
              <a:buNone/>
            </a:pPr>
            <a:endParaRPr lang="en-US" dirty="0">
              <a:solidFill>
                <a:srgbClr val="003366"/>
              </a:solidFill>
            </a:endParaRPr>
          </a:p>
        </p:txBody>
      </p:sp>
      <p:sp>
        <p:nvSpPr>
          <p:cNvPr id="4" name="Slide Number Placeholder 3"/>
          <p:cNvSpPr>
            <a:spLocks noGrp="1"/>
          </p:cNvSpPr>
          <p:nvPr>
            <p:ph type="sldNum" sz="quarter" idx="12"/>
          </p:nvPr>
        </p:nvSpPr>
        <p:spPr/>
        <p:txBody>
          <a:bodyPr/>
          <a:lstStyle/>
          <a:p>
            <a:pPr>
              <a:defRPr/>
            </a:pPr>
            <a:fld id="{3464530E-D695-45C9-AFB6-E411BBE0972A}" type="slidenum">
              <a:rPr lang="en-US" smtClean="0"/>
              <a:pPr>
                <a:defRPr/>
              </a:pPr>
              <a:t>2</a:t>
            </a:fld>
            <a:endParaRPr lang="en-US" dirty="0"/>
          </a:p>
        </p:txBody>
      </p:sp>
    </p:spTree>
    <p:extLst>
      <p:ext uri="{BB962C8B-B14F-4D97-AF65-F5344CB8AC3E}">
        <p14:creationId xmlns:p14="http://schemas.microsoft.com/office/powerpoint/2010/main" val="2713406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Fee Management</a:t>
            </a:r>
          </a:p>
        </p:txBody>
      </p:sp>
      <p:sp>
        <p:nvSpPr>
          <p:cNvPr id="3" name="Content Placeholder 2"/>
          <p:cNvSpPr>
            <a:spLocks noGrp="1"/>
          </p:cNvSpPr>
          <p:nvPr>
            <p:ph idx="1"/>
          </p:nvPr>
        </p:nvSpPr>
        <p:spPr>
          <a:xfrm>
            <a:off x="162221" y="1137887"/>
            <a:ext cx="8891452" cy="5157833"/>
          </a:xfrm>
        </p:spPr>
        <p:txBody>
          <a:bodyPr/>
          <a:lstStyle/>
          <a:p>
            <a:pPr marL="0" indent="0">
              <a:buNone/>
            </a:pPr>
            <a:r>
              <a:rPr lang="en-US" dirty="0">
                <a:solidFill>
                  <a:srgbClr val="0070C0"/>
                </a:solidFill>
              </a:rPr>
              <a:t>Enterprise Reporting continued…</a:t>
            </a:r>
          </a:p>
          <a:p>
            <a:pPr marL="0" indent="0">
              <a:buNone/>
            </a:pPr>
            <a:endParaRPr lang="en-US" sz="800" dirty="0">
              <a:solidFill>
                <a:srgbClr val="0070C0"/>
              </a:solidFill>
            </a:endParaRPr>
          </a:p>
          <a:p>
            <a:pPr lvl="1">
              <a:buFont typeface="Wingdings" panose="05000000000000000000" pitchFamily="2" charset="2"/>
              <a:buChar char="§"/>
            </a:pPr>
            <a:r>
              <a:rPr lang="en-US" b="0" dirty="0">
                <a:solidFill>
                  <a:srgbClr val="003366"/>
                </a:solidFill>
              </a:rPr>
              <a:t>The following reports are useful in reviewing and maintaining Student Groups that have been established to manage the application of a program fee. </a:t>
            </a:r>
          </a:p>
          <a:p>
            <a:pPr lvl="2">
              <a:buFont typeface="Wingdings" panose="05000000000000000000" pitchFamily="2" charset="2"/>
              <a:buChar char="§"/>
            </a:pPr>
            <a:r>
              <a:rPr lang="en-US" sz="1600" b="1" dirty="0">
                <a:solidFill>
                  <a:srgbClr val="003366"/>
                </a:solidFill>
              </a:rPr>
              <a:t>Enrollment Status by Student Group: </a:t>
            </a:r>
            <a:r>
              <a:rPr lang="en-US" sz="1600" dirty="0">
                <a:solidFill>
                  <a:srgbClr val="003366"/>
                </a:solidFill>
              </a:rPr>
              <a:t>includes enrolled and eligible to enroll students for the current or future term</a:t>
            </a:r>
            <a:endParaRPr lang="en-US" sz="1600" b="1" dirty="0">
              <a:solidFill>
                <a:srgbClr val="003366"/>
              </a:solidFill>
            </a:endParaRPr>
          </a:p>
          <a:p>
            <a:pPr lvl="3">
              <a:buFont typeface="Wingdings" panose="05000000000000000000" pitchFamily="2" charset="2"/>
              <a:buChar char="§"/>
            </a:pPr>
            <a:r>
              <a:rPr lang="en-US" sz="1200" dirty="0"/>
              <a:t>LOUIE – Student Reports &gt; Student Records &gt; Enrollment Status by Student Group</a:t>
            </a:r>
          </a:p>
          <a:p>
            <a:pPr lvl="2">
              <a:buFont typeface="Wingdings" panose="05000000000000000000" pitchFamily="2" charset="2"/>
              <a:buChar char="§"/>
            </a:pPr>
            <a:r>
              <a:rPr lang="en-US" sz="1600" b="1" dirty="0">
                <a:solidFill>
                  <a:srgbClr val="003366"/>
                </a:solidFill>
              </a:rPr>
              <a:t>Data Integrity – Active Student Groups: </a:t>
            </a:r>
            <a:r>
              <a:rPr lang="en-US" sz="1600" dirty="0">
                <a:solidFill>
                  <a:srgbClr val="003366"/>
                </a:solidFill>
              </a:rPr>
              <a:t>listing of all students in a student group with their effective date regardless of enrollment status</a:t>
            </a:r>
            <a:endParaRPr lang="en-US" sz="1600" b="1" dirty="0">
              <a:solidFill>
                <a:srgbClr val="003366"/>
              </a:solidFill>
            </a:endParaRPr>
          </a:p>
          <a:p>
            <a:pPr lvl="3">
              <a:buFont typeface="Wingdings" panose="05000000000000000000" pitchFamily="2" charset="2"/>
              <a:buChar char="§"/>
            </a:pPr>
            <a:r>
              <a:rPr lang="en-US" sz="1200" dirty="0"/>
              <a:t>LOUIE – Student Reports &gt; Student Records &gt; Enrollment Status by Student Group</a:t>
            </a:r>
          </a:p>
          <a:p>
            <a:pPr lvl="2">
              <a:buFont typeface="Wingdings" panose="05000000000000000000" pitchFamily="2" charset="2"/>
              <a:buChar char="§"/>
            </a:pPr>
            <a:r>
              <a:rPr lang="en-US" sz="1600" b="1" dirty="0">
                <a:solidFill>
                  <a:schemeClr val="tx1"/>
                </a:solidFill>
              </a:rPr>
              <a:t>Data Integrity – Student Group History:</a:t>
            </a:r>
            <a:r>
              <a:rPr lang="en-US" sz="1600" dirty="0">
                <a:solidFill>
                  <a:schemeClr val="tx1"/>
                </a:solidFill>
              </a:rPr>
              <a:t> contains historical and future student group information for each student within the selected Student Group (active/inactive dates, etc.)</a:t>
            </a:r>
          </a:p>
          <a:p>
            <a:pPr lvl="3">
              <a:buFont typeface="Wingdings" panose="05000000000000000000" pitchFamily="2" charset="2"/>
              <a:buChar char="§"/>
            </a:pPr>
            <a:r>
              <a:rPr lang="en-US" sz="1200" dirty="0"/>
              <a:t>LOUIE – Student Reports &gt; Student Records &gt; Enrollment Status by Student Group</a:t>
            </a:r>
          </a:p>
          <a:p>
            <a:pPr marL="57147" indent="0">
              <a:buNone/>
            </a:pPr>
            <a:endParaRPr lang="en-US" sz="800" dirty="0"/>
          </a:p>
          <a:p>
            <a:pPr marL="57147" indent="0">
              <a:buNone/>
            </a:pPr>
            <a:r>
              <a:rPr lang="en-US" sz="1500" dirty="0"/>
              <a:t>In addition to the reports listed above, Student and Departmental Accounts (SDAS) has developed a query using certain criteria often connected to program fees. The results of the query will be sent to the applicable department prior to the start of the term to assist in the department’s review of who should be assessed a fee, whether the fee was accurately applied, whether any students who should receive the fee did not receive a charge, etc.</a:t>
            </a:r>
          </a:p>
          <a:p>
            <a:pPr lvl="1">
              <a:buFont typeface="Wingdings" panose="05000000000000000000" pitchFamily="2" charset="2"/>
              <a:buChar char="§"/>
            </a:pPr>
            <a:endParaRPr lang="en-US" b="0" dirty="0">
              <a:solidFill>
                <a:srgbClr val="003366"/>
              </a:solidFill>
            </a:endParaRPr>
          </a:p>
          <a:p>
            <a:pPr marL="0" indent="0">
              <a:buNone/>
            </a:pPr>
            <a:endParaRPr lang="en-US" dirty="0">
              <a:solidFill>
                <a:srgbClr val="003366"/>
              </a:solidFill>
            </a:endParaRPr>
          </a:p>
        </p:txBody>
      </p:sp>
      <p:sp>
        <p:nvSpPr>
          <p:cNvPr id="4" name="Slide Number Placeholder 3"/>
          <p:cNvSpPr>
            <a:spLocks noGrp="1"/>
          </p:cNvSpPr>
          <p:nvPr>
            <p:ph type="sldNum" sz="quarter" idx="12"/>
          </p:nvPr>
        </p:nvSpPr>
        <p:spPr/>
        <p:txBody>
          <a:bodyPr/>
          <a:lstStyle/>
          <a:p>
            <a:pPr>
              <a:defRPr/>
            </a:pPr>
            <a:fld id="{3464530E-D695-45C9-AFB6-E411BBE0972A}" type="slidenum">
              <a:rPr lang="en-US" smtClean="0"/>
              <a:pPr>
                <a:defRPr/>
              </a:pPr>
              <a:t>3</a:t>
            </a:fld>
            <a:endParaRPr lang="en-US" dirty="0"/>
          </a:p>
        </p:txBody>
      </p:sp>
    </p:spTree>
    <p:extLst>
      <p:ext uri="{BB962C8B-B14F-4D97-AF65-F5344CB8AC3E}">
        <p14:creationId xmlns:p14="http://schemas.microsoft.com/office/powerpoint/2010/main" val="3189195448"/>
      </p:ext>
    </p:extLst>
  </p:cSld>
  <p:clrMapOvr>
    <a:masterClrMapping/>
  </p:clrMapOvr>
</p:sld>
</file>

<file path=ppt/theme/theme1.xml><?xml version="1.0" encoding="utf-8"?>
<a:theme xmlns:a="http://schemas.openxmlformats.org/drawingml/2006/main" name="Dark-Blue-Vertical-PPT-Template">
  <a:themeElements>
    <a:clrScheme name="Custom 1">
      <a:dk1>
        <a:srgbClr val="003366"/>
      </a:dk1>
      <a:lt1>
        <a:srgbClr val="FFFFFF"/>
      </a:lt1>
      <a:dk2>
        <a:srgbClr val="0066B3"/>
      </a:dk2>
      <a:lt2>
        <a:srgbClr val="C3B8B2"/>
      </a:lt2>
      <a:accent1>
        <a:srgbClr val="FBB040"/>
      </a:accent1>
      <a:accent2>
        <a:srgbClr val="F07F09"/>
      </a:accent2>
      <a:accent3>
        <a:srgbClr val="B1541F"/>
      </a:accent3>
      <a:accent4>
        <a:srgbClr val="00ABA3"/>
      </a:accent4>
      <a:accent5>
        <a:srgbClr val="009DDC"/>
      </a:accent5>
      <a:accent6>
        <a:srgbClr val="0066B3"/>
      </a:accent6>
      <a:hlink>
        <a:srgbClr val="FFCC00"/>
      </a:hlink>
      <a:folHlink>
        <a:srgbClr val="00853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NAU_Presiden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U_Presiden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U_Presiden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U_Presiden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U_Presiden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U_Presiden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U_President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U_Presiden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U_Presiden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U_Presiden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U_Presiden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U_Presiden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ark-Blue-Vertical-PPT-Template">
  <a:themeElements>
    <a:clrScheme name="Custom 1">
      <a:dk1>
        <a:srgbClr val="003366"/>
      </a:dk1>
      <a:lt1>
        <a:srgbClr val="FFFFFF"/>
      </a:lt1>
      <a:dk2>
        <a:srgbClr val="0066B3"/>
      </a:dk2>
      <a:lt2>
        <a:srgbClr val="C3B8B2"/>
      </a:lt2>
      <a:accent1>
        <a:srgbClr val="FBB040"/>
      </a:accent1>
      <a:accent2>
        <a:srgbClr val="F07F09"/>
      </a:accent2>
      <a:accent3>
        <a:srgbClr val="B1541F"/>
      </a:accent3>
      <a:accent4>
        <a:srgbClr val="00ABA3"/>
      </a:accent4>
      <a:accent5>
        <a:srgbClr val="009DDC"/>
      </a:accent5>
      <a:accent6>
        <a:srgbClr val="0066B3"/>
      </a:accent6>
      <a:hlink>
        <a:srgbClr val="FFCC00"/>
      </a:hlink>
      <a:folHlink>
        <a:srgbClr val="00853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NAU_Presiden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U_Presiden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U_Presiden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U_Presiden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U_Presiden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U_Presiden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U_President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U_Presiden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U_Presiden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U_Presiden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U_Presiden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U_Presiden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9829</TotalTime>
  <Words>575</Words>
  <Application>Microsoft Office PowerPoint</Application>
  <PresentationFormat>On-screen Show (4:3)</PresentationFormat>
  <Paragraphs>41</Paragraphs>
  <Slides>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Arial</vt:lpstr>
      <vt:lpstr>Arial Hebrew Scholar</vt:lpstr>
      <vt:lpstr>Calibri</vt:lpstr>
      <vt:lpstr>Rial</vt:lpstr>
      <vt:lpstr>Times</vt:lpstr>
      <vt:lpstr>Wingdings</vt:lpstr>
      <vt:lpstr>Dark-Blue-Vertical-PPT-Template</vt:lpstr>
      <vt:lpstr>1_Dark-Blue-Vertical-PPT-Template</vt:lpstr>
      <vt:lpstr>Program and Course Fees Resources and Monitoring</vt:lpstr>
      <vt:lpstr>Program and Course Fees Reconciliation</vt:lpstr>
      <vt:lpstr>Program Fee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New leader orientation!</dc:title>
  <dc:creator>Cassandra Anderson</dc:creator>
  <cp:lastModifiedBy>Mikhael Star</cp:lastModifiedBy>
  <cp:revision>412</cp:revision>
  <cp:lastPrinted>2020-04-11T01:47:52Z</cp:lastPrinted>
  <dcterms:created xsi:type="dcterms:W3CDTF">2014-02-19T16:49:03Z</dcterms:created>
  <dcterms:modified xsi:type="dcterms:W3CDTF">2020-04-17T00:33:47Z</dcterms:modified>
</cp:coreProperties>
</file>