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xml" ContentType="application/vnd.openxmlformats-officedocument.presentationml.tags+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xml" ContentType="application/vnd.openxmlformats-officedocument.presentationml.tags+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 id="2147483693" r:id="rId2"/>
    <p:sldMasterId id="2147483705" r:id="rId3"/>
  </p:sldMasterIdLst>
  <p:notesMasterIdLst>
    <p:notesMasterId r:id="rId63"/>
  </p:notesMasterIdLst>
  <p:sldIdLst>
    <p:sldId id="279" r:id="rId4"/>
    <p:sldId id="281" r:id="rId5"/>
    <p:sldId id="350" r:id="rId6"/>
    <p:sldId id="342" r:id="rId7"/>
    <p:sldId id="422" r:id="rId8"/>
    <p:sldId id="343" r:id="rId9"/>
    <p:sldId id="331" r:id="rId10"/>
    <p:sldId id="347" r:id="rId11"/>
    <p:sldId id="432" r:id="rId12"/>
    <p:sldId id="431" r:id="rId13"/>
    <p:sldId id="412" r:id="rId14"/>
    <p:sldId id="361" r:id="rId15"/>
    <p:sldId id="423" r:id="rId16"/>
    <p:sldId id="351" r:id="rId17"/>
    <p:sldId id="411" r:id="rId18"/>
    <p:sldId id="352" r:id="rId19"/>
    <p:sldId id="353" r:id="rId20"/>
    <p:sldId id="354" r:id="rId21"/>
    <p:sldId id="355" r:id="rId22"/>
    <p:sldId id="356" r:id="rId23"/>
    <p:sldId id="332" r:id="rId24"/>
    <p:sldId id="358" r:id="rId25"/>
    <p:sldId id="339" r:id="rId26"/>
    <p:sldId id="345" r:id="rId27"/>
    <p:sldId id="359" r:id="rId28"/>
    <p:sldId id="421" r:id="rId29"/>
    <p:sldId id="413" r:id="rId30"/>
    <p:sldId id="360" r:id="rId31"/>
    <p:sldId id="363" r:id="rId32"/>
    <p:sldId id="283" r:id="rId33"/>
    <p:sldId id="416" r:id="rId34"/>
    <p:sldId id="362" r:id="rId35"/>
    <p:sldId id="365" r:id="rId36"/>
    <p:sldId id="364" r:id="rId37"/>
    <p:sldId id="427" r:id="rId38"/>
    <p:sldId id="430" r:id="rId39"/>
    <p:sldId id="429" r:id="rId40"/>
    <p:sldId id="428" r:id="rId41"/>
    <p:sldId id="368" r:id="rId42"/>
    <p:sldId id="401" r:id="rId43"/>
    <p:sldId id="425" r:id="rId44"/>
    <p:sldId id="426" r:id="rId45"/>
    <p:sldId id="402" r:id="rId46"/>
    <p:sldId id="403" r:id="rId47"/>
    <p:sldId id="404" r:id="rId48"/>
    <p:sldId id="405" r:id="rId49"/>
    <p:sldId id="406" r:id="rId50"/>
    <p:sldId id="424" r:id="rId51"/>
    <p:sldId id="344" r:id="rId52"/>
    <p:sldId id="408" r:id="rId53"/>
    <p:sldId id="409" r:id="rId54"/>
    <p:sldId id="433" r:id="rId55"/>
    <p:sldId id="434" r:id="rId56"/>
    <p:sldId id="435" r:id="rId57"/>
    <p:sldId id="341" r:id="rId58"/>
    <p:sldId id="276" r:id="rId59"/>
    <p:sldId id="277" r:id="rId60"/>
    <p:sldId id="278" r:id="rId61"/>
    <p:sldId id="310"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395" autoAdjust="0"/>
  </p:normalViewPr>
  <p:slideViewPr>
    <p:cSldViewPr snapToGrid="0">
      <p:cViewPr varScale="1">
        <p:scale>
          <a:sx n="61" d="100"/>
          <a:sy n="61" d="100"/>
        </p:scale>
        <p:origin x="72" y="606"/>
      </p:cViewPr>
      <p:guideLst/>
    </p:cSldViewPr>
  </p:slideViewPr>
  <p:outlineViewPr>
    <p:cViewPr>
      <p:scale>
        <a:sx n="33" d="100"/>
        <a:sy n="33" d="100"/>
      </p:scale>
      <p:origin x="0" y="-13842"/>
    </p:cViewPr>
  </p:outlineViewPr>
  <p:notesTextViewPr>
    <p:cViewPr>
      <p:scale>
        <a:sx n="1" d="1"/>
        <a:sy n="1" d="1"/>
      </p:scale>
      <p:origin x="0" y="0"/>
    </p:cViewPr>
  </p:notesTextViewPr>
  <p:sorterViewPr>
    <p:cViewPr varScale="1">
      <p:scale>
        <a:sx n="100" d="100"/>
        <a:sy n="100" d="100"/>
      </p:scale>
      <p:origin x="0" y="-2706"/>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7A3C6-3A94-472B-9510-15DC3D7BC31A}"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8F284C47-D251-4425-9F11-48C129507438}">
      <dgm:prSet phldrT="[Text]"/>
      <dgm:spPr/>
      <dgm:t>
        <a:bodyPr/>
        <a:lstStyle/>
        <a:p>
          <a:r>
            <a:rPr lang="en-US" dirty="0" smtClean="0"/>
            <a:t>Steve Hart</a:t>
          </a:r>
          <a:endParaRPr lang="en-US" dirty="0"/>
        </a:p>
      </dgm:t>
    </dgm:pt>
    <dgm:pt modelId="{72369044-9AA8-4417-8742-9A8E222B03F6}" type="parTrans" cxnId="{61D58422-32E2-403F-8F69-E9184C0C4571}">
      <dgm:prSet/>
      <dgm:spPr/>
      <dgm:t>
        <a:bodyPr/>
        <a:lstStyle/>
        <a:p>
          <a:endParaRPr lang="en-US"/>
        </a:p>
      </dgm:t>
    </dgm:pt>
    <dgm:pt modelId="{D60A3F8D-E9AA-470B-9BB5-6C7397FCD5FE}" type="sibTrans" cxnId="{61D58422-32E2-403F-8F69-E9184C0C4571}">
      <dgm:prSet/>
      <dgm:spPr/>
      <dgm:t>
        <a:bodyPr/>
        <a:lstStyle/>
        <a:p>
          <a:endParaRPr lang="en-US"/>
        </a:p>
      </dgm:t>
    </dgm:pt>
    <dgm:pt modelId="{BA50BAA7-525A-49A1-B142-EC2264F9124E}">
      <dgm:prSet phldrT="[Text]"/>
      <dgm:spPr/>
      <dgm:t>
        <a:bodyPr/>
        <a:lstStyle/>
        <a:p>
          <a:r>
            <a:rPr lang="en-US" dirty="0" smtClean="0"/>
            <a:t>Roxanne</a:t>
          </a:r>
          <a:endParaRPr lang="en-US" dirty="0"/>
        </a:p>
      </dgm:t>
    </dgm:pt>
    <dgm:pt modelId="{978C9C21-9D6A-4BC9-8222-84C4EEF58918}" type="parTrans" cxnId="{AD98D650-D251-48C3-AFFD-9EA32BCE416A}">
      <dgm:prSet/>
      <dgm:spPr/>
      <dgm:t>
        <a:bodyPr/>
        <a:lstStyle/>
        <a:p>
          <a:endParaRPr lang="en-US"/>
        </a:p>
      </dgm:t>
    </dgm:pt>
    <dgm:pt modelId="{1F5967A1-5256-48BF-B5BF-6409C0471B65}" type="sibTrans" cxnId="{AD98D650-D251-48C3-AFFD-9EA32BCE416A}">
      <dgm:prSet/>
      <dgm:spPr/>
      <dgm:t>
        <a:bodyPr/>
        <a:lstStyle/>
        <a:p>
          <a:endParaRPr lang="en-US"/>
        </a:p>
      </dgm:t>
    </dgm:pt>
    <dgm:pt modelId="{EE50509B-EA8D-43F8-A1BF-C00B671D1D99}">
      <dgm:prSet phldrT="[Text]"/>
      <dgm:spPr/>
      <dgm:t>
        <a:bodyPr/>
        <a:lstStyle/>
        <a:p>
          <a:r>
            <a:rPr lang="en-US" dirty="0" smtClean="0"/>
            <a:t>Tie Guy</a:t>
          </a:r>
          <a:endParaRPr lang="en-US" dirty="0"/>
        </a:p>
      </dgm:t>
    </dgm:pt>
    <dgm:pt modelId="{2E0D17EB-220D-40A1-A8C1-60CE3BBA277B}" type="parTrans" cxnId="{58F00764-9E66-48B5-9B3C-BC120E1303D2}">
      <dgm:prSet/>
      <dgm:spPr/>
      <dgm:t>
        <a:bodyPr/>
        <a:lstStyle/>
        <a:p>
          <a:endParaRPr lang="en-US"/>
        </a:p>
      </dgm:t>
    </dgm:pt>
    <dgm:pt modelId="{930F1B85-E8C8-4A7D-83D0-E457A094927A}" type="sibTrans" cxnId="{58F00764-9E66-48B5-9B3C-BC120E1303D2}">
      <dgm:prSet/>
      <dgm:spPr/>
      <dgm:t>
        <a:bodyPr/>
        <a:lstStyle/>
        <a:p>
          <a:endParaRPr lang="en-US"/>
        </a:p>
      </dgm:t>
    </dgm:pt>
    <dgm:pt modelId="{A4924999-3589-43CE-AAC5-0CBFC7712729}">
      <dgm:prSet phldrT="[Text]"/>
      <dgm:spPr/>
      <dgm:t>
        <a:bodyPr/>
        <a:lstStyle/>
        <a:p>
          <a:r>
            <a:rPr lang="en-US" dirty="0" smtClean="0"/>
            <a:t>Andrea</a:t>
          </a:r>
          <a:endParaRPr lang="en-US" dirty="0"/>
        </a:p>
      </dgm:t>
    </dgm:pt>
    <dgm:pt modelId="{5B0184EF-88DC-4C2D-B481-CF20F23D64A9}" type="parTrans" cxnId="{E32C7B1A-6E07-41DB-9B08-C12FFBE37E4A}">
      <dgm:prSet/>
      <dgm:spPr/>
      <dgm:t>
        <a:bodyPr/>
        <a:lstStyle/>
        <a:p>
          <a:endParaRPr lang="en-US"/>
        </a:p>
      </dgm:t>
    </dgm:pt>
    <dgm:pt modelId="{007A964B-EF77-4382-BFFC-5115FEAA3CD1}" type="sibTrans" cxnId="{E32C7B1A-6E07-41DB-9B08-C12FFBE37E4A}">
      <dgm:prSet/>
      <dgm:spPr/>
      <dgm:t>
        <a:bodyPr/>
        <a:lstStyle/>
        <a:p>
          <a:endParaRPr lang="en-US"/>
        </a:p>
      </dgm:t>
    </dgm:pt>
    <dgm:pt modelId="{AD9135ED-AF81-4B50-A6F8-C2DC6490C976}">
      <dgm:prSet phldrT="[Text]"/>
      <dgm:spPr/>
      <dgm:t>
        <a:bodyPr/>
        <a:lstStyle/>
        <a:p>
          <a:r>
            <a:rPr lang="en-US" dirty="0" smtClean="0"/>
            <a:t>Shawn</a:t>
          </a:r>
          <a:endParaRPr lang="en-US" dirty="0"/>
        </a:p>
      </dgm:t>
    </dgm:pt>
    <dgm:pt modelId="{41DCF3CA-91D3-4D9E-9BB1-7D2526DE527D}" type="parTrans" cxnId="{6EC1B3BF-4FBF-4C6F-A47E-2961395906F0}">
      <dgm:prSet/>
      <dgm:spPr/>
      <dgm:t>
        <a:bodyPr/>
        <a:lstStyle/>
        <a:p>
          <a:endParaRPr lang="en-US"/>
        </a:p>
      </dgm:t>
    </dgm:pt>
    <dgm:pt modelId="{A2D3D4FE-9F47-4D7B-AC21-E6CFF62EEC7D}" type="sibTrans" cxnId="{6EC1B3BF-4FBF-4C6F-A47E-2961395906F0}">
      <dgm:prSet/>
      <dgm:spPr/>
      <dgm:t>
        <a:bodyPr/>
        <a:lstStyle/>
        <a:p>
          <a:endParaRPr lang="en-US"/>
        </a:p>
      </dgm:t>
    </dgm:pt>
    <dgm:pt modelId="{5A8B4FF5-9E01-475D-B047-F53564C7FE37}">
      <dgm:prSet phldrT="[Text]"/>
      <dgm:spPr/>
      <dgm:t>
        <a:bodyPr/>
        <a:lstStyle/>
        <a:p>
          <a:r>
            <a:rPr lang="en-US" dirty="0" err="1" smtClean="0"/>
            <a:t>Rhae</a:t>
          </a:r>
          <a:r>
            <a:rPr lang="en-US" dirty="0" smtClean="0"/>
            <a:t> Lynne </a:t>
          </a:r>
          <a:endParaRPr lang="en-US" dirty="0"/>
        </a:p>
      </dgm:t>
    </dgm:pt>
    <dgm:pt modelId="{29E0D329-DCDD-4FF7-84C7-754B5733C6E8}" type="sibTrans" cxnId="{8F8EE2EB-D76E-45B2-8177-AE672460E949}">
      <dgm:prSet/>
      <dgm:spPr/>
      <dgm:t>
        <a:bodyPr/>
        <a:lstStyle/>
        <a:p>
          <a:endParaRPr lang="en-US"/>
        </a:p>
      </dgm:t>
    </dgm:pt>
    <dgm:pt modelId="{8718E7DE-8DB4-4C28-B39D-95AEA103FA47}" type="parTrans" cxnId="{8F8EE2EB-D76E-45B2-8177-AE672460E949}">
      <dgm:prSet/>
      <dgm:spPr/>
      <dgm:t>
        <a:bodyPr/>
        <a:lstStyle/>
        <a:p>
          <a:endParaRPr lang="en-US"/>
        </a:p>
      </dgm:t>
    </dgm:pt>
    <dgm:pt modelId="{D4D9C782-FA44-4CF2-9755-C9687E8ECBFA}">
      <dgm:prSet phldrT="[Text]"/>
      <dgm:spPr/>
      <dgm:t>
        <a:bodyPr/>
        <a:lstStyle/>
        <a:p>
          <a:r>
            <a:rPr lang="en-US" dirty="0" smtClean="0"/>
            <a:t>Taylor</a:t>
          </a:r>
          <a:endParaRPr lang="en-US" dirty="0"/>
        </a:p>
      </dgm:t>
    </dgm:pt>
    <dgm:pt modelId="{A2EF60BC-617A-4F7A-9D87-98CA50ED826C}" type="parTrans" cxnId="{922F0EC4-A291-4877-80F7-F057BAFCA6D4}">
      <dgm:prSet/>
      <dgm:spPr/>
      <dgm:t>
        <a:bodyPr/>
        <a:lstStyle/>
        <a:p>
          <a:endParaRPr lang="en-US"/>
        </a:p>
      </dgm:t>
    </dgm:pt>
    <dgm:pt modelId="{34B3283F-B1CA-4EDB-883A-39A4D5C49A72}" type="sibTrans" cxnId="{922F0EC4-A291-4877-80F7-F057BAFCA6D4}">
      <dgm:prSet/>
      <dgm:spPr/>
      <dgm:t>
        <a:bodyPr/>
        <a:lstStyle/>
        <a:p>
          <a:endParaRPr lang="en-US"/>
        </a:p>
      </dgm:t>
    </dgm:pt>
    <dgm:pt modelId="{AF85146A-DB5C-4F49-A664-7863B31A7849}">
      <dgm:prSet phldrT="[Text]"/>
      <dgm:spPr>
        <a:blipFill rotWithShape="0">
          <a:blip xmlns:r="http://schemas.openxmlformats.org/officeDocument/2006/relationships" r:embed="rId1"/>
          <a:stretch>
            <a:fillRect/>
          </a:stretch>
        </a:blipFill>
        <a:ln>
          <a:solidFill>
            <a:schemeClr val="bg1">
              <a:lumMod val="65000"/>
            </a:schemeClr>
          </a:solidFill>
        </a:ln>
      </dgm:spPr>
      <dgm:t>
        <a:bodyPr/>
        <a:lstStyle/>
        <a:p>
          <a:endParaRPr lang="en-US" dirty="0"/>
        </a:p>
      </dgm:t>
    </dgm:pt>
    <dgm:pt modelId="{36975045-745E-49B7-A427-A588E8B93B8B}" type="sibTrans" cxnId="{E39282FD-95F3-4594-96BC-277505CB755B}">
      <dgm:prSet/>
      <dgm:spPr/>
      <dgm:t>
        <a:bodyPr/>
        <a:lstStyle/>
        <a:p>
          <a:endParaRPr lang="en-US"/>
        </a:p>
      </dgm:t>
    </dgm:pt>
    <dgm:pt modelId="{FE3A9C34-E4FD-481E-92C7-F49C7EB1BD29}" type="parTrans" cxnId="{E39282FD-95F3-4594-96BC-277505CB755B}">
      <dgm:prSet/>
      <dgm:spPr/>
      <dgm:t>
        <a:bodyPr/>
        <a:lstStyle/>
        <a:p>
          <a:endParaRPr lang="en-US"/>
        </a:p>
      </dgm:t>
    </dgm:pt>
    <dgm:pt modelId="{51037F7B-A8D9-477C-8ED5-FC8C66154D52}" type="pres">
      <dgm:prSet presAssocID="{2927A3C6-3A94-472B-9510-15DC3D7BC31A}" presName="cycle" presStyleCnt="0">
        <dgm:presLayoutVars>
          <dgm:chMax val="1"/>
          <dgm:dir/>
          <dgm:animLvl val="ctr"/>
          <dgm:resizeHandles val="exact"/>
        </dgm:presLayoutVars>
      </dgm:prSet>
      <dgm:spPr/>
      <dgm:t>
        <a:bodyPr/>
        <a:lstStyle/>
        <a:p>
          <a:endParaRPr lang="en-US"/>
        </a:p>
      </dgm:t>
    </dgm:pt>
    <dgm:pt modelId="{30347818-11FA-49AD-9671-4F2C1D67544B}" type="pres">
      <dgm:prSet presAssocID="{AF85146A-DB5C-4F49-A664-7863B31A7849}" presName="centerShape" presStyleLbl="node0" presStyleIdx="0" presStyleCnt="1" custScaleX="164305" custScaleY="160271"/>
      <dgm:spPr/>
      <dgm:t>
        <a:bodyPr/>
        <a:lstStyle/>
        <a:p>
          <a:endParaRPr lang="en-US"/>
        </a:p>
      </dgm:t>
    </dgm:pt>
    <dgm:pt modelId="{5B6F9707-A2CC-4F98-A49B-68590F046193}" type="pres">
      <dgm:prSet presAssocID="{72369044-9AA8-4417-8742-9A8E222B03F6}" presName="Name9" presStyleLbl="parChTrans1D2" presStyleIdx="0" presStyleCnt="7"/>
      <dgm:spPr/>
      <dgm:t>
        <a:bodyPr/>
        <a:lstStyle/>
        <a:p>
          <a:endParaRPr lang="en-US"/>
        </a:p>
      </dgm:t>
    </dgm:pt>
    <dgm:pt modelId="{2FA8D8F0-9338-439E-9811-EB0FF0642A03}" type="pres">
      <dgm:prSet presAssocID="{72369044-9AA8-4417-8742-9A8E222B03F6}" presName="connTx" presStyleLbl="parChTrans1D2" presStyleIdx="0" presStyleCnt="7"/>
      <dgm:spPr/>
      <dgm:t>
        <a:bodyPr/>
        <a:lstStyle/>
        <a:p>
          <a:endParaRPr lang="en-US"/>
        </a:p>
      </dgm:t>
    </dgm:pt>
    <dgm:pt modelId="{F82C93AC-9D7F-421F-A872-EFE589D4BFC3}" type="pres">
      <dgm:prSet presAssocID="{8F284C47-D251-4425-9F11-48C129507438}" presName="node" presStyleLbl="node1" presStyleIdx="0" presStyleCnt="7">
        <dgm:presLayoutVars>
          <dgm:bulletEnabled val="1"/>
        </dgm:presLayoutVars>
      </dgm:prSet>
      <dgm:spPr/>
      <dgm:t>
        <a:bodyPr/>
        <a:lstStyle/>
        <a:p>
          <a:endParaRPr lang="en-US"/>
        </a:p>
      </dgm:t>
    </dgm:pt>
    <dgm:pt modelId="{15C7665D-E556-4699-8EFD-ECAEF5AFA0EA}" type="pres">
      <dgm:prSet presAssocID="{978C9C21-9D6A-4BC9-8222-84C4EEF58918}" presName="Name9" presStyleLbl="parChTrans1D2" presStyleIdx="1" presStyleCnt="7"/>
      <dgm:spPr/>
      <dgm:t>
        <a:bodyPr/>
        <a:lstStyle/>
        <a:p>
          <a:endParaRPr lang="en-US"/>
        </a:p>
      </dgm:t>
    </dgm:pt>
    <dgm:pt modelId="{B8885243-E4D8-4B0E-B3D9-B6DCC7F674F1}" type="pres">
      <dgm:prSet presAssocID="{978C9C21-9D6A-4BC9-8222-84C4EEF58918}" presName="connTx" presStyleLbl="parChTrans1D2" presStyleIdx="1" presStyleCnt="7"/>
      <dgm:spPr/>
      <dgm:t>
        <a:bodyPr/>
        <a:lstStyle/>
        <a:p>
          <a:endParaRPr lang="en-US"/>
        </a:p>
      </dgm:t>
    </dgm:pt>
    <dgm:pt modelId="{56F3AD3B-F3D9-4F74-AB7B-30A2951FAF40}" type="pres">
      <dgm:prSet presAssocID="{BA50BAA7-525A-49A1-B142-EC2264F9124E}" presName="node" presStyleLbl="node1" presStyleIdx="1" presStyleCnt="7">
        <dgm:presLayoutVars>
          <dgm:bulletEnabled val="1"/>
        </dgm:presLayoutVars>
      </dgm:prSet>
      <dgm:spPr/>
      <dgm:t>
        <a:bodyPr/>
        <a:lstStyle/>
        <a:p>
          <a:endParaRPr lang="en-US"/>
        </a:p>
      </dgm:t>
    </dgm:pt>
    <dgm:pt modelId="{E3499A1E-24CB-46E6-A02C-0BDB29C9FD7F}" type="pres">
      <dgm:prSet presAssocID="{8718E7DE-8DB4-4C28-B39D-95AEA103FA47}" presName="Name9" presStyleLbl="parChTrans1D2" presStyleIdx="2" presStyleCnt="7"/>
      <dgm:spPr/>
      <dgm:t>
        <a:bodyPr/>
        <a:lstStyle/>
        <a:p>
          <a:endParaRPr lang="en-US"/>
        </a:p>
      </dgm:t>
    </dgm:pt>
    <dgm:pt modelId="{EE1B59E3-F769-4CE9-9B95-9FCB2B69F702}" type="pres">
      <dgm:prSet presAssocID="{8718E7DE-8DB4-4C28-B39D-95AEA103FA47}" presName="connTx" presStyleLbl="parChTrans1D2" presStyleIdx="2" presStyleCnt="7"/>
      <dgm:spPr/>
      <dgm:t>
        <a:bodyPr/>
        <a:lstStyle/>
        <a:p>
          <a:endParaRPr lang="en-US"/>
        </a:p>
      </dgm:t>
    </dgm:pt>
    <dgm:pt modelId="{955212F8-DBE1-4658-84CE-6776628B2D3A}" type="pres">
      <dgm:prSet presAssocID="{5A8B4FF5-9E01-475D-B047-F53564C7FE37}" presName="node" presStyleLbl="node1" presStyleIdx="2" presStyleCnt="7">
        <dgm:presLayoutVars>
          <dgm:bulletEnabled val="1"/>
        </dgm:presLayoutVars>
      </dgm:prSet>
      <dgm:spPr/>
      <dgm:t>
        <a:bodyPr/>
        <a:lstStyle/>
        <a:p>
          <a:endParaRPr lang="en-US"/>
        </a:p>
      </dgm:t>
    </dgm:pt>
    <dgm:pt modelId="{BE16AE31-E2A6-4457-8D9A-CC6277AA2A5A}" type="pres">
      <dgm:prSet presAssocID="{2E0D17EB-220D-40A1-A8C1-60CE3BBA277B}" presName="Name9" presStyleLbl="parChTrans1D2" presStyleIdx="3" presStyleCnt="7"/>
      <dgm:spPr/>
      <dgm:t>
        <a:bodyPr/>
        <a:lstStyle/>
        <a:p>
          <a:endParaRPr lang="en-US"/>
        </a:p>
      </dgm:t>
    </dgm:pt>
    <dgm:pt modelId="{CAFB2338-8BC8-4543-BBD4-AE8C1F7E20B1}" type="pres">
      <dgm:prSet presAssocID="{2E0D17EB-220D-40A1-A8C1-60CE3BBA277B}" presName="connTx" presStyleLbl="parChTrans1D2" presStyleIdx="3" presStyleCnt="7"/>
      <dgm:spPr/>
      <dgm:t>
        <a:bodyPr/>
        <a:lstStyle/>
        <a:p>
          <a:endParaRPr lang="en-US"/>
        </a:p>
      </dgm:t>
    </dgm:pt>
    <dgm:pt modelId="{44324B94-66EE-446D-B483-F5A7F62A04D2}" type="pres">
      <dgm:prSet presAssocID="{EE50509B-EA8D-43F8-A1BF-C00B671D1D99}" presName="node" presStyleLbl="node1" presStyleIdx="3" presStyleCnt="7">
        <dgm:presLayoutVars>
          <dgm:bulletEnabled val="1"/>
        </dgm:presLayoutVars>
      </dgm:prSet>
      <dgm:spPr/>
      <dgm:t>
        <a:bodyPr/>
        <a:lstStyle/>
        <a:p>
          <a:endParaRPr lang="en-US"/>
        </a:p>
      </dgm:t>
    </dgm:pt>
    <dgm:pt modelId="{8B86E3F4-1C28-482F-A190-EABBCEEE55D5}" type="pres">
      <dgm:prSet presAssocID="{5B0184EF-88DC-4C2D-B481-CF20F23D64A9}" presName="Name9" presStyleLbl="parChTrans1D2" presStyleIdx="4" presStyleCnt="7"/>
      <dgm:spPr/>
      <dgm:t>
        <a:bodyPr/>
        <a:lstStyle/>
        <a:p>
          <a:endParaRPr lang="en-US"/>
        </a:p>
      </dgm:t>
    </dgm:pt>
    <dgm:pt modelId="{60D663AB-8808-4F75-8216-B0BAA502E64A}" type="pres">
      <dgm:prSet presAssocID="{5B0184EF-88DC-4C2D-B481-CF20F23D64A9}" presName="connTx" presStyleLbl="parChTrans1D2" presStyleIdx="4" presStyleCnt="7"/>
      <dgm:spPr/>
      <dgm:t>
        <a:bodyPr/>
        <a:lstStyle/>
        <a:p>
          <a:endParaRPr lang="en-US"/>
        </a:p>
      </dgm:t>
    </dgm:pt>
    <dgm:pt modelId="{A63D60E9-E672-4B25-8AEE-78B53D6D5729}" type="pres">
      <dgm:prSet presAssocID="{A4924999-3589-43CE-AAC5-0CBFC7712729}" presName="node" presStyleLbl="node1" presStyleIdx="4" presStyleCnt="7">
        <dgm:presLayoutVars>
          <dgm:bulletEnabled val="1"/>
        </dgm:presLayoutVars>
      </dgm:prSet>
      <dgm:spPr/>
      <dgm:t>
        <a:bodyPr/>
        <a:lstStyle/>
        <a:p>
          <a:endParaRPr lang="en-US"/>
        </a:p>
      </dgm:t>
    </dgm:pt>
    <dgm:pt modelId="{5A612D17-3FCF-4744-A036-EDA652E83DB3}" type="pres">
      <dgm:prSet presAssocID="{41DCF3CA-91D3-4D9E-9BB1-7D2526DE527D}" presName="Name9" presStyleLbl="parChTrans1D2" presStyleIdx="5" presStyleCnt="7"/>
      <dgm:spPr/>
      <dgm:t>
        <a:bodyPr/>
        <a:lstStyle/>
        <a:p>
          <a:endParaRPr lang="en-US"/>
        </a:p>
      </dgm:t>
    </dgm:pt>
    <dgm:pt modelId="{27B407C4-06C2-45B4-85F8-EFD3C11B2533}" type="pres">
      <dgm:prSet presAssocID="{41DCF3CA-91D3-4D9E-9BB1-7D2526DE527D}" presName="connTx" presStyleLbl="parChTrans1D2" presStyleIdx="5" presStyleCnt="7"/>
      <dgm:spPr/>
      <dgm:t>
        <a:bodyPr/>
        <a:lstStyle/>
        <a:p>
          <a:endParaRPr lang="en-US"/>
        </a:p>
      </dgm:t>
    </dgm:pt>
    <dgm:pt modelId="{3A0C0351-6450-4F40-A310-1A1FE120FCD8}" type="pres">
      <dgm:prSet presAssocID="{AD9135ED-AF81-4B50-A6F8-C2DC6490C976}" presName="node" presStyleLbl="node1" presStyleIdx="5" presStyleCnt="7">
        <dgm:presLayoutVars>
          <dgm:bulletEnabled val="1"/>
        </dgm:presLayoutVars>
      </dgm:prSet>
      <dgm:spPr/>
      <dgm:t>
        <a:bodyPr/>
        <a:lstStyle/>
        <a:p>
          <a:endParaRPr lang="en-US"/>
        </a:p>
      </dgm:t>
    </dgm:pt>
    <dgm:pt modelId="{C1CDEE6B-4DCB-4978-B7E0-350E991883F2}" type="pres">
      <dgm:prSet presAssocID="{A2EF60BC-617A-4F7A-9D87-98CA50ED826C}" presName="Name9" presStyleLbl="parChTrans1D2" presStyleIdx="6" presStyleCnt="7"/>
      <dgm:spPr/>
      <dgm:t>
        <a:bodyPr/>
        <a:lstStyle/>
        <a:p>
          <a:endParaRPr lang="en-US"/>
        </a:p>
      </dgm:t>
    </dgm:pt>
    <dgm:pt modelId="{289FF377-F691-4F0C-BECA-9D833F2CA5D7}" type="pres">
      <dgm:prSet presAssocID="{A2EF60BC-617A-4F7A-9D87-98CA50ED826C}" presName="connTx" presStyleLbl="parChTrans1D2" presStyleIdx="6" presStyleCnt="7"/>
      <dgm:spPr/>
      <dgm:t>
        <a:bodyPr/>
        <a:lstStyle/>
        <a:p>
          <a:endParaRPr lang="en-US"/>
        </a:p>
      </dgm:t>
    </dgm:pt>
    <dgm:pt modelId="{F30B1163-BA18-4FD4-AF3F-C57DF743A5ED}" type="pres">
      <dgm:prSet presAssocID="{D4D9C782-FA44-4CF2-9755-C9687E8ECBFA}" presName="node" presStyleLbl="node1" presStyleIdx="6" presStyleCnt="7">
        <dgm:presLayoutVars>
          <dgm:bulletEnabled val="1"/>
        </dgm:presLayoutVars>
      </dgm:prSet>
      <dgm:spPr/>
      <dgm:t>
        <a:bodyPr/>
        <a:lstStyle/>
        <a:p>
          <a:endParaRPr lang="en-US"/>
        </a:p>
      </dgm:t>
    </dgm:pt>
  </dgm:ptLst>
  <dgm:cxnLst>
    <dgm:cxn modelId="{8F8EE2EB-D76E-45B2-8177-AE672460E949}" srcId="{AF85146A-DB5C-4F49-A664-7863B31A7849}" destId="{5A8B4FF5-9E01-475D-B047-F53564C7FE37}" srcOrd="2" destOrd="0" parTransId="{8718E7DE-8DB4-4C28-B39D-95AEA103FA47}" sibTransId="{29E0D329-DCDD-4FF7-84C7-754B5733C6E8}"/>
    <dgm:cxn modelId="{A23F80B1-9D46-40A9-8D0A-A19CE765E7E7}" type="presOf" srcId="{41DCF3CA-91D3-4D9E-9BB1-7D2526DE527D}" destId="{27B407C4-06C2-45B4-85F8-EFD3C11B2533}" srcOrd="1" destOrd="0" presId="urn:microsoft.com/office/officeart/2005/8/layout/radial1"/>
    <dgm:cxn modelId="{6EFFBC6D-7058-4FAF-BE05-2F3E3D26EDB4}" type="presOf" srcId="{5B0184EF-88DC-4C2D-B481-CF20F23D64A9}" destId="{60D663AB-8808-4F75-8216-B0BAA502E64A}" srcOrd="1" destOrd="0" presId="urn:microsoft.com/office/officeart/2005/8/layout/radial1"/>
    <dgm:cxn modelId="{ED422982-EF62-4661-8E84-2E446F3E2BD8}" type="presOf" srcId="{2E0D17EB-220D-40A1-A8C1-60CE3BBA277B}" destId="{BE16AE31-E2A6-4457-8D9A-CC6277AA2A5A}" srcOrd="0" destOrd="0" presId="urn:microsoft.com/office/officeart/2005/8/layout/radial1"/>
    <dgm:cxn modelId="{A8C15BB6-4164-42C2-A9E1-5F343B67F4F2}" type="presOf" srcId="{8718E7DE-8DB4-4C28-B39D-95AEA103FA47}" destId="{EE1B59E3-F769-4CE9-9B95-9FCB2B69F702}" srcOrd="1" destOrd="0" presId="urn:microsoft.com/office/officeart/2005/8/layout/radial1"/>
    <dgm:cxn modelId="{6EC1B3BF-4FBF-4C6F-A47E-2961395906F0}" srcId="{AF85146A-DB5C-4F49-A664-7863B31A7849}" destId="{AD9135ED-AF81-4B50-A6F8-C2DC6490C976}" srcOrd="5" destOrd="0" parTransId="{41DCF3CA-91D3-4D9E-9BB1-7D2526DE527D}" sibTransId="{A2D3D4FE-9F47-4D7B-AC21-E6CFF62EEC7D}"/>
    <dgm:cxn modelId="{0E4744FA-91F4-4554-9B34-30F3D551F69A}" type="presOf" srcId="{BA50BAA7-525A-49A1-B142-EC2264F9124E}" destId="{56F3AD3B-F3D9-4F74-AB7B-30A2951FAF40}" srcOrd="0" destOrd="0" presId="urn:microsoft.com/office/officeart/2005/8/layout/radial1"/>
    <dgm:cxn modelId="{E32C7B1A-6E07-41DB-9B08-C12FFBE37E4A}" srcId="{AF85146A-DB5C-4F49-A664-7863B31A7849}" destId="{A4924999-3589-43CE-AAC5-0CBFC7712729}" srcOrd="4" destOrd="0" parTransId="{5B0184EF-88DC-4C2D-B481-CF20F23D64A9}" sibTransId="{007A964B-EF77-4382-BFFC-5115FEAA3CD1}"/>
    <dgm:cxn modelId="{7C61D921-A748-4F97-A735-EE6A3BB65D32}" type="presOf" srcId="{AD9135ED-AF81-4B50-A6F8-C2DC6490C976}" destId="{3A0C0351-6450-4F40-A310-1A1FE120FCD8}" srcOrd="0" destOrd="0" presId="urn:microsoft.com/office/officeart/2005/8/layout/radial1"/>
    <dgm:cxn modelId="{BBADD673-91F3-481A-AAAC-1A7C8FE51BF1}" type="presOf" srcId="{A2EF60BC-617A-4F7A-9D87-98CA50ED826C}" destId="{C1CDEE6B-4DCB-4978-B7E0-350E991883F2}" srcOrd="0" destOrd="0" presId="urn:microsoft.com/office/officeart/2005/8/layout/radial1"/>
    <dgm:cxn modelId="{9BF81AF6-85A1-4C3D-BC22-C95D132AD00F}" type="presOf" srcId="{5A8B4FF5-9E01-475D-B047-F53564C7FE37}" destId="{955212F8-DBE1-4658-84CE-6776628B2D3A}" srcOrd="0" destOrd="0" presId="urn:microsoft.com/office/officeart/2005/8/layout/radial1"/>
    <dgm:cxn modelId="{F8B17184-5F98-4E70-BE64-1A1DACF82CF8}" type="presOf" srcId="{8718E7DE-8DB4-4C28-B39D-95AEA103FA47}" destId="{E3499A1E-24CB-46E6-A02C-0BDB29C9FD7F}" srcOrd="0" destOrd="0" presId="urn:microsoft.com/office/officeart/2005/8/layout/radial1"/>
    <dgm:cxn modelId="{7A6D210D-B79E-4AC3-A115-0110DF6AC2C9}" type="presOf" srcId="{2927A3C6-3A94-472B-9510-15DC3D7BC31A}" destId="{51037F7B-A8D9-477C-8ED5-FC8C66154D52}" srcOrd="0" destOrd="0" presId="urn:microsoft.com/office/officeart/2005/8/layout/radial1"/>
    <dgm:cxn modelId="{B9AF41B6-2DC7-48D5-B3CE-02872D53308A}" type="presOf" srcId="{5B0184EF-88DC-4C2D-B481-CF20F23D64A9}" destId="{8B86E3F4-1C28-482F-A190-EABBCEEE55D5}" srcOrd="0" destOrd="0" presId="urn:microsoft.com/office/officeart/2005/8/layout/radial1"/>
    <dgm:cxn modelId="{4F802F91-BEA7-4119-A206-4F89219A1AF9}" type="presOf" srcId="{EE50509B-EA8D-43F8-A1BF-C00B671D1D99}" destId="{44324B94-66EE-446D-B483-F5A7F62A04D2}" srcOrd="0" destOrd="0" presId="urn:microsoft.com/office/officeart/2005/8/layout/radial1"/>
    <dgm:cxn modelId="{AD98D650-D251-48C3-AFFD-9EA32BCE416A}" srcId="{AF85146A-DB5C-4F49-A664-7863B31A7849}" destId="{BA50BAA7-525A-49A1-B142-EC2264F9124E}" srcOrd="1" destOrd="0" parTransId="{978C9C21-9D6A-4BC9-8222-84C4EEF58918}" sibTransId="{1F5967A1-5256-48BF-B5BF-6409C0471B65}"/>
    <dgm:cxn modelId="{922F0EC4-A291-4877-80F7-F057BAFCA6D4}" srcId="{AF85146A-DB5C-4F49-A664-7863B31A7849}" destId="{D4D9C782-FA44-4CF2-9755-C9687E8ECBFA}" srcOrd="6" destOrd="0" parTransId="{A2EF60BC-617A-4F7A-9D87-98CA50ED826C}" sibTransId="{34B3283F-B1CA-4EDB-883A-39A4D5C49A72}"/>
    <dgm:cxn modelId="{6D594B5C-4F08-4E66-8D93-967EDEE319CC}" type="presOf" srcId="{72369044-9AA8-4417-8742-9A8E222B03F6}" destId="{5B6F9707-A2CC-4F98-A49B-68590F046193}" srcOrd="0" destOrd="0" presId="urn:microsoft.com/office/officeart/2005/8/layout/radial1"/>
    <dgm:cxn modelId="{43C0CB7B-5199-40FA-B27D-6BAE311EF424}" type="presOf" srcId="{AF85146A-DB5C-4F49-A664-7863B31A7849}" destId="{30347818-11FA-49AD-9671-4F2C1D67544B}" srcOrd="0" destOrd="0" presId="urn:microsoft.com/office/officeart/2005/8/layout/radial1"/>
    <dgm:cxn modelId="{8D6BB17B-717D-4AAD-9559-178501E4A53C}" type="presOf" srcId="{72369044-9AA8-4417-8742-9A8E222B03F6}" destId="{2FA8D8F0-9338-439E-9811-EB0FF0642A03}" srcOrd="1" destOrd="0" presId="urn:microsoft.com/office/officeart/2005/8/layout/radial1"/>
    <dgm:cxn modelId="{61D58422-32E2-403F-8F69-E9184C0C4571}" srcId="{AF85146A-DB5C-4F49-A664-7863B31A7849}" destId="{8F284C47-D251-4425-9F11-48C129507438}" srcOrd="0" destOrd="0" parTransId="{72369044-9AA8-4417-8742-9A8E222B03F6}" sibTransId="{D60A3F8D-E9AA-470B-9BB5-6C7397FCD5FE}"/>
    <dgm:cxn modelId="{19FE44ED-DEDC-4938-851A-6F56A34775D6}" type="presOf" srcId="{D4D9C782-FA44-4CF2-9755-C9687E8ECBFA}" destId="{F30B1163-BA18-4FD4-AF3F-C57DF743A5ED}" srcOrd="0" destOrd="0" presId="urn:microsoft.com/office/officeart/2005/8/layout/radial1"/>
    <dgm:cxn modelId="{58F00764-9E66-48B5-9B3C-BC120E1303D2}" srcId="{AF85146A-DB5C-4F49-A664-7863B31A7849}" destId="{EE50509B-EA8D-43F8-A1BF-C00B671D1D99}" srcOrd="3" destOrd="0" parTransId="{2E0D17EB-220D-40A1-A8C1-60CE3BBA277B}" sibTransId="{930F1B85-E8C8-4A7D-83D0-E457A094927A}"/>
    <dgm:cxn modelId="{851098A3-54CF-4FCC-B25F-85B5B7A5CFCB}" type="presOf" srcId="{41DCF3CA-91D3-4D9E-9BB1-7D2526DE527D}" destId="{5A612D17-3FCF-4744-A036-EDA652E83DB3}" srcOrd="0" destOrd="0" presId="urn:microsoft.com/office/officeart/2005/8/layout/radial1"/>
    <dgm:cxn modelId="{AEEFEA7F-DA11-488F-8422-8655D7EAD50D}" type="presOf" srcId="{978C9C21-9D6A-4BC9-8222-84C4EEF58918}" destId="{B8885243-E4D8-4B0E-B3D9-B6DCC7F674F1}" srcOrd="1" destOrd="0" presId="urn:microsoft.com/office/officeart/2005/8/layout/radial1"/>
    <dgm:cxn modelId="{490D9F61-68B6-481B-BF63-9C2E3AD72542}" type="presOf" srcId="{A4924999-3589-43CE-AAC5-0CBFC7712729}" destId="{A63D60E9-E672-4B25-8AEE-78B53D6D5729}" srcOrd="0" destOrd="0" presId="urn:microsoft.com/office/officeart/2005/8/layout/radial1"/>
    <dgm:cxn modelId="{0522C283-AB1A-4808-9445-9CB2F1FF0E19}" type="presOf" srcId="{2E0D17EB-220D-40A1-A8C1-60CE3BBA277B}" destId="{CAFB2338-8BC8-4543-BBD4-AE8C1F7E20B1}" srcOrd="1" destOrd="0" presId="urn:microsoft.com/office/officeart/2005/8/layout/radial1"/>
    <dgm:cxn modelId="{7B46561A-1364-46A0-9505-CAD341616FD1}" type="presOf" srcId="{8F284C47-D251-4425-9F11-48C129507438}" destId="{F82C93AC-9D7F-421F-A872-EFE589D4BFC3}" srcOrd="0" destOrd="0" presId="urn:microsoft.com/office/officeart/2005/8/layout/radial1"/>
    <dgm:cxn modelId="{E39282FD-95F3-4594-96BC-277505CB755B}" srcId="{2927A3C6-3A94-472B-9510-15DC3D7BC31A}" destId="{AF85146A-DB5C-4F49-A664-7863B31A7849}" srcOrd="0" destOrd="0" parTransId="{FE3A9C34-E4FD-481E-92C7-F49C7EB1BD29}" sibTransId="{36975045-745E-49B7-A427-A588E8B93B8B}"/>
    <dgm:cxn modelId="{41CC84A0-E36A-41B8-BBB0-60E9BC66E484}" type="presOf" srcId="{978C9C21-9D6A-4BC9-8222-84C4EEF58918}" destId="{15C7665D-E556-4699-8EFD-ECAEF5AFA0EA}" srcOrd="0" destOrd="0" presId="urn:microsoft.com/office/officeart/2005/8/layout/radial1"/>
    <dgm:cxn modelId="{FD5D8B51-7F32-4534-B958-C1E6588A436C}" type="presOf" srcId="{A2EF60BC-617A-4F7A-9D87-98CA50ED826C}" destId="{289FF377-F691-4F0C-BECA-9D833F2CA5D7}" srcOrd="1" destOrd="0" presId="urn:microsoft.com/office/officeart/2005/8/layout/radial1"/>
    <dgm:cxn modelId="{0F0D3E72-D515-4643-8789-E64958FD00D9}" type="presParOf" srcId="{51037F7B-A8D9-477C-8ED5-FC8C66154D52}" destId="{30347818-11FA-49AD-9671-4F2C1D67544B}" srcOrd="0" destOrd="0" presId="urn:microsoft.com/office/officeart/2005/8/layout/radial1"/>
    <dgm:cxn modelId="{F324E50A-CDF9-4FD8-9D7C-AAE450BB384F}" type="presParOf" srcId="{51037F7B-A8D9-477C-8ED5-FC8C66154D52}" destId="{5B6F9707-A2CC-4F98-A49B-68590F046193}" srcOrd="1" destOrd="0" presId="urn:microsoft.com/office/officeart/2005/8/layout/radial1"/>
    <dgm:cxn modelId="{ADD79C40-3C53-4C5C-98AF-406949B7EEFB}" type="presParOf" srcId="{5B6F9707-A2CC-4F98-A49B-68590F046193}" destId="{2FA8D8F0-9338-439E-9811-EB0FF0642A03}" srcOrd="0" destOrd="0" presId="urn:microsoft.com/office/officeart/2005/8/layout/radial1"/>
    <dgm:cxn modelId="{ED1D7984-A8E5-4810-A213-29EA1FDF4EB6}" type="presParOf" srcId="{51037F7B-A8D9-477C-8ED5-FC8C66154D52}" destId="{F82C93AC-9D7F-421F-A872-EFE589D4BFC3}" srcOrd="2" destOrd="0" presId="urn:microsoft.com/office/officeart/2005/8/layout/radial1"/>
    <dgm:cxn modelId="{133BD29C-7B0E-4E8E-AC9D-C04E553F7CF0}" type="presParOf" srcId="{51037F7B-A8D9-477C-8ED5-FC8C66154D52}" destId="{15C7665D-E556-4699-8EFD-ECAEF5AFA0EA}" srcOrd="3" destOrd="0" presId="urn:microsoft.com/office/officeart/2005/8/layout/radial1"/>
    <dgm:cxn modelId="{61F2F4FD-885C-4B89-917E-A26DFE3B7DAA}" type="presParOf" srcId="{15C7665D-E556-4699-8EFD-ECAEF5AFA0EA}" destId="{B8885243-E4D8-4B0E-B3D9-B6DCC7F674F1}" srcOrd="0" destOrd="0" presId="urn:microsoft.com/office/officeart/2005/8/layout/radial1"/>
    <dgm:cxn modelId="{BABCBE70-0730-424C-8EE8-2C6848C7F193}" type="presParOf" srcId="{51037F7B-A8D9-477C-8ED5-FC8C66154D52}" destId="{56F3AD3B-F3D9-4F74-AB7B-30A2951FAF40}" srcOrd="4" destOrd="0" presId="urn:microsoft.com/office/officeart/2005/8/layout/radial1"/>
    <dgm:cxn modelId="{28A1F88D-431F-4FDC-BA39-81BAA96D242F}" type="presParOf" srcId="{51037F7B-A8D9-477C-8ED5-FC8C66154D52}" destId="{E3499A1E-24CB-46E6-A02C-0BDB29C9FD7F}" srcOrd="5" destOrd="0" presId="urn:microsoft.com/office/officeart/2005/8/layout/radial1"/>
    <dgm:cxn modelId="{CED06326-FB0A-4E63-8AD4-F445E785B612}" type="presParOf" srcId="{E3499A1E-24CB-46E6-A02C-0BDB29C9FD7F}" destId="{EE1B59E3-F769-4CE9-9B95-9FCB2B69F702}" srcOrd="0" destOrd="0" presId="urn:microsoft.com/office/officeart/2005/8/layout/radial1"/>
    <dgm:cxn modelId="{DA20562E-8ADD-4B0B-97C4-2CF7480D7367}" type="presParOf" srcId="{51037F7B-A8D9-477C-8ED5-FC8C66154D52}" destId="{955212F8-DBE1-4658-84CE-6776628B2D3A}" srcOrd="6" destOrd="0" presId="urn:microsoft.com/office/officeart/2005/8/layout/radial1"/>
    <dgm:cxn modelId="{2A5B4352-A601-454F-AB70-F134F4FE4CCA}" type="presParOf" srcId="{51037F7B-A8D9-477C-8ED5-FC8C66154D52}" destId="{BE16AE31-E2A6-4457-8D9A-CC6277AA2A5A}" srcOrd="7" destOrd="0" presId="urn:microsoft.com/office/officeart/2005/8/layout/radial1"/>
    <dgm:cxn modelId="{35A6B416-63AE-4370-A867-09F082A291BF}" type="presParOf" srcId="{BE16AE31-E2A6-4457-8D9A-CC6277AA2A5A}" destId="{CAFB2338-8BC8-4543-BBD4-AE8C1F7E20B1}" srcOrd="0" destOrd="0" presId="urn:microsoft.com/office/officeart/2005/8/layout/radial1"/>
    <dgm:cxn modelId="{A8183B19-4B1F-44CB-A99F-AC276EBC4ABE}" type="presParOf" srcId="{51037F7B-A8D9-477C-8ED5-FC8C66154D52}" destId="{44324B94-66EE-446D-B483-F5A7F62A04D2}" srcOrd="8" destOrd="0" presId="urn:microsoft.com/office/officeart/2005/8/layout/radial1"/>
    <dgm:cxn modelId="{C866E017-9B87-49E0-A27D-6239BD28F325}" type="presParOf" srcId="{51037F7B-A8D9-477C-8ED5-FC8C66154D52}" destId="{8B86E3F4-1C28-482F-A190-EABBCEEE55D5}" srcOrd="9" destOrd="0" presId="urn:microsoft.com/office/officeart/2005/8/layout/radial1"/>
    <dgm:cxn modelId="{2A147B27-74E5-482F-B951-4BCB106837F3}" type="presParOf" srcId="{8B86E3F4-1C28-482F-A190-EABBCEEE55D5}" destId="{60D663AB-8808-4F75-8216-B0BAA502E64A}" srcOrd="0" destOrd="0" presId="urn:microsoft.com/office/officeart/2005/8/layout/radial1"/>
    <dgm:cxn modelId="{7BF99182-D579-4629-8F08-48F03C5FF8BF}" type="presParOf" srcId="{51037F7B-A8D9-477C-8ED5-FC8C66154D52}" destId="{A63D60E9-E672-4B25-8AEE-78B53D6D5729}" srcOrd="10" destOrd="0" presId="urn:microsoft.com/office/officeart/2005/8/layout/radial1"/>
    <dgm:cxn modelId="{A6FB1B75-36A7-49B1-B037-1A4112A6A1D6}" type="presParOf" srcId="{51037F7B-A8D9-477C-8ED5-FC8C66154D52}" destId="{5A612D17-3FCF-4744-A036-EDA652E83DB3}" srcOrd="11" destOrd="0" presId="urn:microsoft.com/office/officeart/2005/8/layout/radial1"/>
    <dgm:cxn modelId="{64B35CD6-E872-462B-AD43-CE5437DCE9B4}" type="presParOf" srcId="{5A612D17-3FCF-4744-A036-EDA652E83DB3}" destId="{27B407C4-06C2-45B4-85F8-EFD3C11B2533}" srcOrd="0" destOrd="0" presId="urn:microsoft.com/office/officeart/2005/8/layout/radial1"/>
    <dgm:cxn modelId="{2DFAC0E0-B349-449D-BF31-A47B00D661C8}" type="presParOf" srcId="{51037F7B-A8D9-477C-8ED5-FC8C66154D52}" destId="{3A0C0351-6450-4F40-A310-1A1FE120FCD8}" srcOrd="12" destOrd="0" presId="urn:microsoft.com/office/officeart/2005/8/layout/radial1"/>
    <dgm:cxn modelId="{69AD610E-B669-4362-9795-27311F58F6F8}" type="presParOf" srcId="{51037F7B-A8D9-477C-8ED5-FC8C66154D52}" destId="{C1CDEE6B-4DCB-4978-B7E0-350E991883F2}" srcOrd="13" destOrd="0" presId="urn:microsoft.com/office/officeart/2005/8/layout/radial1"/>
    <dgm:cxn modelId="{97C4F779-7FEB-41C1-BD60-0427F7E4268A}" type="presParOf" srcId="{C1CDEE6B-4DCB-4978-B7E0-350E991883F2}" destId="{289FF377-F691-4F0C-BECA-9D833F2CA5D7}" srcOrd="0" destOrd="0" presId="urn:microsoft.com/office/officeart/2005/8/layout/radial1"/>
    <dgm:cxn modelId="{0C32F967-2C27-43F4-9A9B-CF93C9021097}" type="presParOf" srcId="{51037F7B-A8D9-477C-8ED5-FC8C66154D52}" destId="{F30B1163-BA18-4FD4-AF3F-C57DF743A5ED}"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27A3C6-3A94-472B-9510-15DC3D7BC31A}"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8F284C47-D251-4425-9F11-48C129507438}">
      <dgm:prSet phldrT="[Text]" custT="1"/>
      <dgm:spPr/>
      <dgm:t>
        <a:bodyPr/>
        <a:lstStyle/>
        <a:p>
          <a:r>
            <a:rPr lang="en-US" sz="1600" b="1" dirty="0" smtClean="0"/>
            <a:t>Pamela</a:t>
          </a:r>
          <a:endParaRPr lang="en-US" sz="1200" b="1" dirty="0"/>
        </a:p>
      </dgm:t>
    </dgm:pt>
    <dgm:pt modelId="{72369044-9AA8-4417-8742-9A8E222B03F6}" type="parTrans" cxnId="{61D58422-32E2-403F-8F69-E9184C0C4571}">
      <dgm:prSet custT="1"/>
      <dgm:spPr/>
      <dgm:t>
        <a:bodyPr/>
        <a:lstStyle/>
        <a:p>
          <a:endParaRPr lang="en-US" sz="1000" b="1"/>
        </a:p>
      </dgm:t>
    </dgm:pt>
    <dgm:pt modelId="{D60A3F8D-E9AA-470B-9BB5-6C7397FCD5FE}" type="sibTrans" cxnId="{61D58422-32E2-403F-8F69-E9184C0C4571}">
      <dgm:prSet/>
      <dgm:spPr/>
      <dgm:t>
        <a:bodyPr/>
        <a:lstStyle/>
        <a:p>
          <a:endParaRPr lang="en-US"/>
        </a:p>
      </dgm:t>
    </dgm:pt>
    <dgm:pt modelId="{AF85146A-DB5C-4F49-A664-7863B31A7849}">
      <dgm:prSet phldrT="[Text]" custT="1"/>
      <dgm:spPr>
        <a:solidFill>
          <a:schemeClr val="tx2">
            <a:lumMod val="50000"/>
            <a:lumOff val="50000"/>
          </a:schemeClr>
        </a:solidFill>
      </dgm:spPr>
      <dgm:t>
        <a:bodyPr/>
        <a:lstStyle/>
        <a:p>
          <a:endParaRPr lang="en-US" sz="9600" b="1" dirty="0"/>
        </a:p>
      </dgm:t>
    </dgm:pt>
    <dgm:pt modelId="{36975045-745E-49B7-A427-A588E8B93B8B}" type="sibTrans" cxnId="{E39282FD-95F3-4594-96BC-277505CB755B}">
      <dgm:prSet/>
      <dgm:spPr/>
      <dgm:t>
        <a:bodyPr/>
        <a:lstStyle/>
        <a:p>
          <a:endParaRPr lang="en-US"/>
        </a:p>
      </dgm:t>
    </dgm:pt>
    <dgm:pt modelId="{FE3A9C34-E4FD-481E-92C7-F49C7EB1BD29}" type="parTrans" cxnId="{E39282FD-95F3-4594-96BC-277505CB755B}">
      <dgm:prSet/>
      <dgm:spPr/>
      <dgm:t>
        <a:bodyPr/>
        <a:lstStyle/>
        <a:p>
          <a:endParaRPr lang="en-US"/>
        </a:p>
      </dgm:t>
    </dgm:pt>
    <dgm:pt modelId="{5A8B4FF5-9E01-475D-B047-F53564C7FE37}">
      <dgm:prSet phldrT="[Text]" custT="1"/>
      <dgm:spPr/>
      <dgm:t>
        <a:bodyPr/>
        <a:lstStyle/>
        <a:p>
          <a:r>
            <a:rPr lang="en-US" sz="1600" b="1" dirty="0" smtClean="0"/>
            <a:t>Rena</a:t>
          </a:r>
          <a:endParaRPr lang="en-US" sz="1200" b="1" dirty="0"/>
        </a:p>
      </dgm:t>
    </dgm:pt>
    <dgm:pt modelId="{29E0D329-DCDD-4FF7-84C7-754B5733C6E8}" type="sibTrans" cxnId="{8F8EE2EB-D76E-45B2-8177-AE672460E949}">
      <dgm:prSet/>
      <dgm:spPr/>
      <dgm:t>
        <a:bodyPr/>
        <a:lstStyle/>
        <a:p>
          <a:endParaRPr lang="en-US"/>
        </a:p>
      </dgm:t>
    </dgm:pt>
    <dgm:pt modelId="{8718E7DE-8DB4-4C28-B39D-95AEA103FA47}" type="parTrans" cxnId="{8F8EE2EB-D76E-45B2-8177-AE672460E949}">
      <dgm:prSet custT="1"/>
      <dgm:spPr/>
      <dgm:t>
        <a:bodyPr/>
        <a:lstStyle/>
        <a:p>
          <a:endParaRPr lang="en-US" sz="1000" b="1"/>
        </a:p>
      </dgm:t>
    </dgm:pt>
    <dgm:pt modelId="{C1430BC0-D550-4EB1-84DD-635D5F15A664}">
      <dgm:prSet phldrT="[Text]" custT="1"/>
      <dgm:spPr/>
      <dgm:t>
        <a:bodyPr/>
        <a:lstStyle/>
        <a:p>
          <a:r>
            <a:rPr lang="en-US" sz="1600" b="1" dirty="0" smtClean="0"/>
            <a:t>Yolanda</a:t>
          </a:r>
          <a:endParaRPr lang="en-US" sz="1200" b="1" dirty="0"/>
        </a:p>
      </dgm:t>
    </dgm:pt>
    <dgm:pt modelId="{5DC590A0-D857-4FF9-BDBC-1FE931AF74A8}" type="parTrans" cxnId="{5CDA22B7-E979-4898-A1C5-28C6895A5CD8}">
      <dgm:prSet custT="1"/>
      <dgm:spPr/>
      <dgm:t>
        <a:bodyPr/>
        <a:lstStyle/>
        <a:p>
          <a:endParaRPr lang="en-US" sz="1000" b="1"/>
        </a:p>
      </dgm:t>
    </dgm:pt>
    <dgm:pt modelId="{705CAECA-95F0-43E0-AE1A-D34DE00799D7}" type="sibTrans" cxnId="{5CDA22B7-E979-4898-A1C5-28C6895A5CD8}">
      <dgm:prSet/>
      <dgm:spPr/>
      <dgm:t>
        <a:bodyPr/>
        <a:lstStyle/>
        <a:p>
          <a:endParaRPr lang="en-US"/>
        </a:p>
      </dgm:t>
    </dgm:pt>
    <dgm:pt modelId="{C2B44BA7-158C-4DE0-814F-1C4F5C30AB24}">
      <dgm:prSet phldrT="[Text]" custT="1"/>
      <dgm:spPr/>
      <dgm:t>
        <a:bodyPr/>
        <a:lstStyle/>
        <a:p>
          <a:r>
            <a:rPr lang="en-US" sz="1600" b="1" dirty="0" smtClean="0"/>
            <a:t>Amber</a:t>
          </a:r>
          <a:endParaRPr lang="en-US" sz="1200" b="1" dirty="0"/>
        </a:p>
      </dgm:t>
    </dgm:pt>
    <dgm:pt modelId="{233B4C64-1B58-4836-AA16-5B84FE3BCD74}" type="parTrans" cxnId="{4C065D33-A167-44C4-8742-BCF8989065A5}">
      <dgm:prSet custT="1"/>
      <dgm:spPr/>
      <dgm:t>
        <a:bodyPr/>
        <a:lstStyle/>
        <a:p>
          <a:endParaRPr lang="en-US" sz="1000" b="1"/>
        </a:p>
      </dgm:t>
    </dgm:pt>
    <dgm:pt modelId="{7FB7DCB6-899D-49B9-814A-50AB48B3BC79}" type="sibTrans" cxnId="{4C065D33-A167-44C4-8742-BCF8989065A5}">
      <dgm:prSet/>
      <dgm:spPr/>
      <dgm:t>
        <a:bodyPr/>
        <a:lstStyle/>
        <a:p>
          <a:endParaRPr lang="en-US"/>
        </a:p>
      </dgm:t>
    </dgm:pt>
    <dgm:pt modelId="{8A6EF646-2599-4857-8D4A-12D4FCCD2B5C}">
      <dgm:prSet phldrT="[Text]" custT="1"/>
      <dgm:spPr/>
      <dgm:t>
        <a:bodyPr/>
        <a:lstStyle/>
        <a:p>
          <a:r>
            <a:rPr lang="en-US" sz="1600" b="1" dirty="0" smtClean="0"/>
            <a:t>Carmen</a:t>
          </a:r>
          <a:endParaRPr lang="en-US" sz="1200" b="1" dirty="0"/>
        </a:p>
      </dgm:t>
    </dgm:pt>
    <dgm:pt modelId="{C16856D2-3E5E-4EE1-A215-BAAF7515DAE4}" type="parTrans" cxnId="{1A5FEB96-FEE6-40F7-8028-26E288B6EA7E}">
      <dgm:prSet custT="1"/>
      <dgm:spPr/>
      <dgm:t>
        <a:bodyPr/>
        <a:lstStyle/>
        <a:p>
          <a:endParaRPr lang="en-US" sz="1000" b="1"/>
        </a:p>
      </dgm:t>
    </dgm:pt>
    <dgm:pt modelId="{E2F46D36-EB02-478C-9614-5AEE5E88267E}" type="sibTrans" cxnId="{1A5FEB96-FEE6-40F7-8028-26E288B6EA7E}">
      <dgm:prSet/>
      <dgm:spPr/>
      <dgm:t>
        <a:bodyPr/>
        <a:lstStyle/>
        <a:p>
          <a:endParaRPr lang="en-US"/>
        </a:p>
      </dgm:t>
    </dgm:pt>
    <dgm:pt modelId="{DB3B6595-5419-4BB4-AE0B-FA097E1433A5}">
      <dgm:prSet phldrT="[Text]" custT="1"/>
      <dgm:spPr/>
      <dgm:t>
        <a:bodyPr/>
        <a:lstStyle/>
        <a:p>
          <a:r>
            <a:rPr lang="en-US" sz="1600" b="1" dirty="0" smtClean="0"/>
            <a:t>Maria</a:t>
          </a:r>
          <a:endParaRPr lang="en-US" sz="1200" b="1" dirty="0"/>
        </a:p>
      </dgm:t>
    </dgm:pt>
    <dgm:pt modelId="{4DB3657E-4DB4-4784-B099-7FA3FA6E53A0}" type="parTrans" cxnId="{D45DA463-631D-4413-89C3-FB96FD455B08}">
      <dgm:prSet custT="1"/>
      <dgm:spPr/>
      <dgm:t>
        <a:bodyPr/>
        <a:lstStyle/>
        <a:p>
          <a:endParaRPr lang="en-US" sz="1000" b="1"/>
        </a:p>
      </dgm:t>
    </dgm:pt>
    <dgm:pt modelId="{6A3C7EE4-D2D6-4D65-9E38-7C4778EDE5B1}" type="sibTrans" cxnId="{D45DA463-631D-4413-89C3-FB96FD455B08}">
      <dgm:prSet/>
      <dgm:spPr/>
      <dgm:t>
        <a:bodyPr/>
        <a:lstStyle/>
        <a:p>
          <a:endParaRPr lang="en-US"/>
        </a:p>
      </dgm:t>
    </dgm:pt>
    <dgm:pt modelId="{EB96A517-3A68-4486-922C-896E2527224B}">
      <dgm:prSet phldrT="[Text]" custT="1"/>
      <dgm:spPr/>
      <dgm:t>
        <a:bodyPr/>
        <a:lstStyle/>
        <a:p>
          <a:r>
            <a:rPr lang="en-US" sz="1600" b="1" dirty="0" smtClean="0"/>
            <a:t>Daniel</a:t>
          </a:r>
          <a:endParaRPr lang="en-US" sz="1200" b="1" dirty="0"/>
        </a:p>
      </dgm:t>
    </dgm:pt>
    <dgm:pt modelId="{C27F7E5E-9318-4AB1-BC84-E024AD924D73}" type="parTrans" cxnId="{4EFF86EE-5BC6-49FE-B2CF-3EEFB417F241}">
      <dgm:prSet custT="1"/>
      <dgm:spPr/>
      <dgm:t>
        <a:bodyPr/>
        <a:lstStyle/>
        <a:p>
          <a:endParaRPr lang="en-US" sz="1000" b="1"/>
        </a:p>
      </dgm:t>
    </dgm:pt>
    <dgm:pt modelId="{EAEBF7A4-A9C6-48F8-ACB7-DB325F3B4BFD}" type="sibTrans" cxnId="{4EFF86EE-5BC6-49FE-B2CF-3EEFB417F241}">
      <dgm:prSet/>
      <dgm:spPr/>
      <dgm:t>
        <a:bodyPr/>
        <a:lstStyle/>
        <a:p>
          <a:endParaRPr lang="en-US"/>
        </a:p>
      </dgm:t>
    </dgm:pt>
    <dgm:pt modelId="{9ADB7485-59F2-4CA6-A390-D29BF190D95B}">
      <dgm:prSet phldrT="[Text]" custT="1"/>
      <dgm:spPr/>
      <dgm:t>
        <a:bodyPr/>
        <a:lstStyle/>
        <a:p>
          <a:r>
            <a:rPr lang="en-US" sz="1600" b="1" dirty="0" smtClean="0"/>
            <a:t>Alfred</a:t>
          </a:r>
          <a:endParaRPr lang="en-US" sz="1100" b="1" dirty="0"/>
        </a:p>
      </dgm:t>
    </dgm:pt>
    <dgm:pt modelId="{DBFE578F-36C0-420A-935D-F4E294A9F6FE}" type="parTrans" cxnId="{0AB7FB0A-16D8-41F3-BB2D-BD281BF9CF67}">
      <dgm:prSet custT="1"/>
      <dgm:spPr/>
      <dgm:t>
        <a:bodyPr/>
        <a:lstStyle/>
        <a:p>
          <a:endParaRPr lang="en-US" sz="1000" b="1"/>
        </a:p>
      </dgm:t>
    </dgm:pt>
    <dgm:pt modelId="{90F776B7-7E38-4791-9ED0-00092B003192}" type="sibTrans" cxnId="{0AB7FB0A-16D8-41F3-BB2D-BD281BF9CF67}">
      <dgm:prSet/>
      <dgm:spPr/>
      <dgm:t>
        <a:bodyPr/>
        <a:lstStyle/>
        <a:p>
          <a:endParaRPr lang="en-US"/>
        </a:p>
      </dgm:t>
    </dgm:pt>
    <dgm:pt modelId="{6DBFA456-1075-467E-891F-A0172E85D00E}" type="pres">
      <dgm:prSet presAssocID="{2927A3C6-3A94-472B-9510-15DC3D7BC31A}" presName="cycle" presStyleCnt="0">
        <dgm:presLayoutVars>
          <dgm:chMax val="1"/>
          <dgm:dir/>
          <dgm:animLvl val="ctr"/>
          <dgm:resizeHandles val="exact"/>
        </dgm:presLayoutVars>
      </dgm:prSet>
      <dgm:spPr/>
      <dgm:t>
        <a:bodyPr/>
        <a:lstStyle/>
        <a:p>
          <a:endParaRPr lang="en-US"/>
        </a:p>
      </dgm:t>
    </dgm:pt>
    <dgm:pt modelId="{832A05FB-7A6D-4117-B85B-CB2F357E81E6}" type="pres">
      <dgm:prSet presAssocID="{AF85146A-DB5C-4F49-A664-7863B31A7849}" presName="centerShape" presStyleLbl="node0" presStyleIdx="0" presStyleCnt="1" custScaleX="252723" custScaleY="248294" custLinFactNeighborX="339" custLinFactNeighborY="882"/>
      <dgm:spPr/>
      <dgm:t>
        <a:bodyPr/>
        <a:lstStyle/>
        <a:p>
          <a:endParaRPr lang="en-US"/>
        </a:p>
      </dgm:t>
    </dgm:pt>
    <dgm:pt modelId="{F73C3857-EC6A-494E-9F22-6D4ADEA7BEDA}" type="pres">
      <dgm:prSet presAssocID="{72369044-9AA8-4417-8742-9A8E222B03F6}" presName="Name9" presStyleLbl="parChTrans1D2" presStyleIdx="0" presStyleCnt="8" custScaleX="2000000" custScaleY="140164"/>
      <dgm:spPr/>
      <dgm:t>
        <a:bodyPr/>
        <a:lstStyle/>
        <a:p>
          <a:endParaRPr lang="en-US"/>
        </a:p>
      </dgm:t>
    </dgm:pt>
    <dgm:pt modelId="{B8429C7B-20B4-4B0F-A571-FB4D232DBCDE}" type="pres">
      <dgm:prSet presAssocID="{72369044-9AA8-4417-8742-9A8E222B03F6}" presName="connTx" presStyleLbl="parChTrans1D2" presStyleIdx="0" presStyleCnt="8"/>
      <dgm:spPr/>
      <dgm:t>
        <a:bodyPr/>
        <a:lstStyle/>
        <a:p>
          <a:endParaRPr lang="en-US"/>
        </a:p>
      </dgm:t>
    </dgm:pt>
    <dgm:pt modelId="{9A689678-6CB9-4784-ADBD-F11D8DA85668}" type="pres">
      <dgm:prSet presAssocID="{8F284C47-D251-4425-9F11-48C129507438}" presName="node" presStyleLbl="node1" presStyleIdx="0" presStyleCnt="8" custScaleX="100790" custScaleY="93317" custRadScaleRad="114067" custRadScaleInc="11165">
        <dgm:presLayoutVars>
          <dgm:bulletEnabled val="1"/>
        </dgm:presLayoutVars>
      </dgm:prSet>
      <dgm:spPr/>
      <dgm:t>
        <a:bodyPr/>
        <a:lstStyle/>
        <a:p>
          <a:endParaRPr lang="en-US"/>
        </a:p>
      </dgm:t>
    </dgm:pt>
    <dgm:pt modelId="{583A0F59-BAD0-4C07-B4A9-BDE63917FFF0}" type="pres">
      <dgm:prSet presAssocID="{8718E7DE-8DB4-4C28-B39D-95AEA103FA47}" presName="Name9" presStyleLbl="parChTrans1D2" presStyleIdx="1" presStyleCnt="8" custScaleX="2000000" custScaleY="140164"/>
      <dgm:spPr/>
      <dgm:t>
        <a:bodyPr/>
        <a:lstStyle/>
        <a:p>
          <a:endParaRPr lang="en-US"/>
        </a:p>
      </dgm:t>
    </dgm:pt>
    <dgm:pt modelId="{B58444CA-7929-4728-85BA-C2F63BE69270}" type="pres">
      <dgm:prSet presAssocID="{8718E7DE-8DB4-4C28-B39D-95AEA103FA47}" presName="connTx" presStyleLbl="parChTrans1D2" presStyleIdx="1" presStyleCnt="8"/>
      <dgm:spPr/>
      <dgm:t>
        <a:bodyPr/>
        <a:lstStyle/>
        <a:p>
          <a:endParaRPr lang="en-US"/>
        </a:p>
      </dgm:t>
    </dgm:pt>
    <dgm:pt modelId="{C1460B78-B615-4624-82ED-A977F857A5DA}" type="pres">
      <dgm:prSet presAssocID="{5A8B4FF5-9E01-475D-B047-F53564C7FE37}" presName="node" presStyleLbl="node1" presStyleIdx="1" presStyleCnt="8" custScaleX="100790" custScaleY="93317" custRadScaleRad="123081" custRadScaleInc="32172">
        <dgm:presLayoutVars>
          <dgm:bulletEnabled val="1"/>
        </dgm:presLayoutVars>
      </dgm:prSet>
      <dgm:spPr/>
      <dgm:t>
        <a:bodyPr/>
        <a:lstStyle/>
        <a:p>
          <a:endParaRPr lang="en-US"/>
        </a:p>
      </dgm:t>
    </dgm:pt>
    <dgm:pt modelId="{EC197CD5-D96F-4EF5-9D60-3DBBFDF0799E}" type="pres">
      <dgm:prSet presAssocID="{C27F7E5E-9318-4AB1-BC84-E024AD924D73}" presName="Name9" presStyleLbl="parChTrans1D2" presStyleIdx="2" presStyleCnt="8" custScaleX="2000000" custScaleY="140164"/>
      <dgm:spPr/>
      <dgm:t>
        <a:bodyPr/>
        <a:lstStyle/>
        <a:p>
          <a:endParaRPr lang="en-US"/>
        </a:p>
      </dgm:t>
    </dgm:pt>
    <dgm:pt modelId="{E5583207-CE18-4BF2-BFEB-86F9C298A5E3}" type="pres">
      <dgm:prSet presAssocID="{C27F7E5E-9318-4AB1-BC84-E024AD924D73}" presName="connTx" presStyleLbl="parChTrans1D2" presStyleIdx="2" presStyleCnt="8"/>
      <dgm:spPr/>
      <dgm:t>
        <a:bodyPr/>
        <a:lstStyle/>
        <a:p>
          <a:endParaRPr lang="en-US"/>
        </a:p>
      </dgm:t>
    </dgm:pt>
    <dgm:pt modelId="{2FF6FA4A-0F82-466C-A3AB-1461F12ABC49}" type="pres">
      <dgm:prSet presAssocID="{EB96A517-3A68-4486-922C-896E2527224B}" presName="node" presStyleLbl="node1" presStyleIdx="2" presStyleCnt="8" custScaleX="100790" custScaleY="93317" custRadScaleRad="118308" custRadScaleInc="14455">
        <dgm:presLayoutVars>
          <dgm:bulletEnabled val="1"/>
        </dgm:presLayoutVars>
      </dgm:prSet>
      <dgm:spPr/>
      <dgm:t>
        <a:bodyPr/>
        <a:lstStyle/>
        <a:p>
          <a:endParaRPr lang="en-US"/>
        </a:p>
      </dgm:t>
    </dgm:pt>
    <dgm:pt modelId="{BF89D92C-3492-4975-BF5B-2D7EA43D441C}" type="pres">
      <dgm:prSet presAssocID="{DBFE578F-36C0-420A-935D-F4E294A9F6FE}" presName="Name9" presStyleLbl="parChTrans1D2" presStyleIdx="3" presStyleCnt="8" custScaleX="2000000" custScaleY="140164"/>
      <dgm:spPr/>
      <dgm:t>
        <a:bodyPr/>
        <a:lstStyle/>
        <a:p>
          <a:endParaRPr lang="en-US"/>
        </a:p>
      </dgm:t>
    </dgm:pt>
    <dgm:pt modelId="{A583E27C-BC0F-4CCC-906D-D02710FEA455}" type="pres">
      <dgm:prSet presAssocID="{DBFE578F-36C0-420A-935D-F4E294A9F6FE}" presName="connTx" presStyleLbl="parChTrans1D2" presStyleIdx="3" presStyleCnt="8"/>
      <dgm:spPr/>
      <dgm:t>
        <a:bodyPr/>
        <a:lstStyle/>
        <a:p>
          <a:endParaRPr lang="en-US"/>
        </a:p>
      </dgm:t>
    </dgm:pt>
    <dgm:pt modelId="{3ED2EB1C-1B90-433F-AD55-AB6A21B1EB10}" type="pres">
      <dgm:prSet presAssocID="{9ADB7485-59F2-4CA6-A390-D29BF190D95B}" presName="node" presStyleLbl="node1" presStyleIdx="3" presStyleCnt="8" custScaleX="100790" custScaleY="93317" custRadScaleRad="131293" custRadScaleInc="-27045">
        <dgm:presLayoutVars>
          <dgm:bulletEnabled val="1"/>
        </dgm:presLayoutVars>
      </dgm:prSet>
      <dgm:spPr/>
      <dgm:t>
        <a:bodyPr/>
        <a:lstStyle/>
        <a:p>
          <a:endParaRPr lang="en-US"/>
        </a:p>
      </dgm:t>
    </dgm:pt>
    <dgm:pt modelId="{8E5CE474-9F6F-4D08-9F28-E50E8379AB80}" type="pres">
      <dgm:prSet presAssocID="{5DC590A0-D857-4FF9-BDBC-1FE931AF74A8}" presName="Name9" presStyleLbl="parChTrans1D2" presStyleIdx="4" presStyleCnt="8" custScaleX="2000000" custScaleY="140164"/>
      <dgm:spPr/>
      <dgm:t>
        <a:bodyPr/>
        <a:lstStyle/>
        <a:p>
          <a:endParaRPr lang="en-US"/>
        </a:p>
      </dgm:t>
    </dgm:pt>
    <dgm:pt modelId="{0F9C2809-1571-4F25-9F58-AF0F5A934ADE}" type="pres">
      <dgm:prSet presAssocID="{5DC590A0-D857-4FF9-BDBC-1FE931AF74A8}" presName="connTx" presStyleLbl="parChTrans1D2" presStyleIdx="4" presStyleCnt="8"/>
      <dgm:spPr/>
      <dgm:t>
        <a:bodyPr/>
        <a:lstStyle/>
        <a:p>
          <a:endParaRPr lang="en-US"/>
        </a:p>
      </dgm:t>
    </dgm:pt>
    <dgm:pt modelId="{5906CD28-E434-4AD3-BEC2-B11FE2EE9F85}" type="pres">
      <dgm:prSet presAssocID="{C1430BC0-D550-4EB1-84DD-635D5F15A664}" presName="node" presStyleLbl="node1" presStyleIdx="4" presStyleCnt="8" custScaleX="100790" custScaleY="93317" custRadScaleRad="108316" custRadScaleInc="-10007">
        <dgm:presLayoutVars>
          <dgm:bulletEnabled val="1"/>
        </dgm:presLayoutVars>
      </dgm:prSet>
      <dgm:spPr/>
      <dgm:t>
        <a:bodyPr/>
        <a:lstStyle/>
        <a:p>
          <a:endParaRPr lang="en-US"/>
        </a:p>
      </dgm:t>
    </dgm:pt>
    <dgm:pt modelId="{7B0898B2-9DF4-4DA2-A928-E0ED029D54DA}" type="pres">
      <dgm:prSet presAssocID="{233B4C64-1B58-4836-AA16-5B84FE3BCD74}" presName="Name9" presStyleLbl="parChTrans1D2" presStyleIdx="5" presStyleCnt="8" custScaleX="2000000" custScaleY="140164"/>
      <dgm:spPr/>
      <dgm:t>
        <a:bodyPr/>
        <a:lstStyle/>
        <a:p>
          <a:endParaRPr lang="en-US"/>
        </a:p>
      </dgm:t>
    </dgm:pt>
    <dgm:pt modelId="{D0F95476-511F-4913-AE7C-FF8C89250B50}" type="pres">
      <dgm:prSet presAssocID="{233B4C64-1B58-4836-AA16-5B84FE3BCD74}" presName="connTx" presStyleLbl="parChTrans1D2" presStyleIdx="5" presStyleCnt="8"/>
      <dgm:spPr/>
      <dgm:t>
        <a:bodyPr/>
        <a:lstStyle/>
        <a:p>
          <a:endParaRPr lang="en-US"/>
        </a:p>
      </dgm:t>
    </dgm:pt>
    <dgm:pt modelId="{8EDACB4F-3A6E-4FAD-9EB8-66FB53F06158}" type="pres">
      <dgm:prSet presAssocID="{C2B44BA7-158C-4DE0-814F-1C4F5C30AB24}" presName="node" presStyleLbl="node1" presStyleIdx="5" presStyleCnt="8" custScaleX="100790" custScaleY="93317" custRadScaleRad="128896" custRadScaleInc="11020">
        <dgm:presLayoutVars>
          <dgm:bulletEnabled val="1"/>
        </dgm:presLayoutVars>
      </dgm:prSet>
      <dgm:spPr/>
      <dgm:t>
        <a:bodyPr/>
        <a:lstStyle/>
        <a:p>
          <a:endParaRPr lang="en-US"/>
        </a:p>
      </dgm:t>
    </dgm:pt>
    <dgm:pt modelId="{2356FF63-80B4-4719-B1A3-80AA378A3994}" type="pres">
      <dgm:prSet presAssocID="{C16856D2-3E5E-4EE1-A215-BAAF7515DAE4}" presName="Name9" presStyleLbl="parChTrans1D2" presStyleIdx="6" presStyleCnt="8" custScaleX="2000000" custScaleY="140164"/>
      <dgm:spPr/>
      <dgm:t>
        <a:bodyPr/>
        <a:lstStyle/>
        <a:p>
          <a:endParaRPr lang="en-US"/>
        </a:p>
      </dgm:t>
    </dgm:pt>
    <dgm:pt modelId="{D1EB041A-CF1A-47F6-B06B-67482A2CF0E0}" type="pres">
      <dgm:prSet presAssocID="{C16856D2-3E5E-4EE1-A215-BAAF7515DAE4}" presName="connTx" presStyleLbl="parChTrans1D2" presStyleIdx="6" presStyleCnt="8"/>
      <dgm:spPr/>
      <dgm:t>
        <a:bodyPr/>
        <a:lstStyle/>
        <a:p>
          <a:endParaRPr lang="en-US"/>
        </a:p>
      </dgm:t>
    </dgm:pt>
    <dgm:pt modelId="{037AAC75-6B32-4DF5-A390-8916283E0CCB}" type="pres">
      <dgm:prSet presAssocID="{8A6EF646-2599-4857-8D4A-12D4FCCD2B5C}" presName="node" presStyleLbl="node1" presStyleIdx="6" presStyleCnt="8" custScaleX="100790" custScaleY="93317" custRadScaleRad="111697" custRadScaleInc="1218">
        <dgm:presLayoutVars>
          <dgm:bulletEnabled val="1"/>
        </dgm:presLayoutVars>
      </dgm:prSet>
      <dgm:spPr/>
      <dgm:t>
        <a:bodyPr/>
        <a:lstStyle/>
        <a:p>
          <a:endParaRPr lang="en-US"/>
        </a:p>
      </dgm:t>
    </dgm:pt>
    <dgm:pt modelId="{01735CD4-83C2-4292-A0AB-BC864D211856}" type="pres">
      <dgm:prSet presAssocID="{4DB3657E-4DB4-4784-B099-7FA3FA6E53A0}" presName="Name9" presStyleLbl="parChTrans1D2" presStyleIdx="7" presStyleCnt="8" custScaleX="2000000" custScaleY="140164"/>
      <dgm:spPr/>
      <dgm:t>
        <a:bodyPr/>
        <a:lstStyle/>
        <a:p>
          <a:endParaRPr lang="en-US"/>
        </a:p>
      </dgm:t>
    </dgm:pt>
    <dgm:pt modelId="{60703B2F-687C-48A1-93BB-163D6A95D121}" type="pres">
      <dgm:prSet presAssocID="{4DB3657E-4DB4-4784-B099-7FA3FA6E53A0}" presName="connTx" presStyleLbl="parChTrans1D2" presStyleIdx="7" presStyleCnt="8"/>
      <dgm:spPr/>
      <dgm:t>
        <a:bodyPr/>
        <a:lstStyle/>
        <a:p>
          <a:endParaRPr lang="en-US"/>
        </a:p>
      </dgm:t>
    </dgm:pt>
    <dgm:pt modelId="{5D0E6D61-A72F-4B8C-B2F7-398E641C8C25}" type="pres">
      <dgm:prSet presAssocID="{DB3B6595-5419-4BB4-AE0B-FA097E1433A5}" presName="node" presStyleLbl="node1" presStyleIdx="7" presStyleCnt="8" custScaleX="100790" custScaleY="93317" custRadScaleRad="108591" custRadScaleInc="-18241">
        <dgm:presLayoutVars>
          <dgm:bulletEnabled val="1"/>
        </dgm:presLayoutVars>
      </dgm:prSet>
      <dgm:spPr/>
      <dgm:t>
        <a:bodyPr/>
        <a:lstStyle/>
        <a:p>
          <a:endParaRPr lang="en-US"/>
        </a:p>
      </dgm:t>
    </dgm:pt>
  </dgm:ptLst>
  <dgm:cxnLst>
    <dgm:cxn modelId="{88526D5E-CDC1-442E-9599-E4A83E296859}" type="presOf" srcId="{72369044-9AA8-4417-8742-9A8E222B03F6}" destId="{F73C3857-EC6A-494E-9F22-6D4ADEA7BEDA}" srcOrd="0" destOrd="0" presId="urn:microsoft.com/office/officeart/2005/8/layout/radial1"/>
    <dgm:cxn modelId="{AFF7D1F5-FFB0-4649-BC31-1796BD9DD345}" type="presOf" srcId="{4DB3657E-4DB4-4784-B099-7FA3FA6E53A0}" destId="{60703B2F-687C-48A1-93BB-163D6A95D121}" srcOrd="1" destOrd="0" presId="urn:microsoft.com/office/officeart/2005/8/layout/radial1"/>
    <dgm:cxn modelId="{714020E9-DD15-4493-BBF0-3D87B03578A6}" type="presOf" srcId="{AF85146A-DB5C-4F49-A664-7863B31A7849}" destId="{832A05FB-7A6D-4117-B85B-CB2F357E81E6}" srcOrd="0" destOrd="0" presId="urn:microsoft.com/office/officeart/2005/8/layout/radial1"/>
    <dgm:cxn modelId="{D45DA463-631D-4413-89C3-FB96FD455B08}" srcId="{AF85146A-DB5C-4F49-A664-7863B31A7849}" destId="{DB3B6595-5419-4BB4-AE0B-FA097E1433A5}" srcOrd="7" destOrd="0" parTransId="{4DB3657E-4DB4-4784-B099-7FA3FA6E53A0}" sibTransId="{6A3C7EE4-D2D6-4D65-9E38-7C4778EDE5B1}"/>
    <dgm:cxn modelId="{6CE13B4B-30D8-4F5C-8F8B-74A37A760EFF}" type="presOf" srcId="{72369044-9AA8-4417-8742-9A8E222B03F6}" destId="{B8429C7B-20B4-4B0F-A571-FB4D232DBCDE}" srcOrd="1" destOrd="0" presId="urn:microsoft.com/office/officeart/2005/8/layout/radial1"/>
    <dgm:cxn modelId="{79DA559E-EF29-4D24-A47F-278B32782CD8}" type="presOf" srcId="{C1430BC0-D550-4EB1-84DD-635D5F15A664}" destId="{5906CD28-E434-4AD3-BEC2-B11FE2EE9F85}" srcOrd="0" destOrd="0" presId="urn:microsoft.com/office/officeart/2005/8/layout/radial1"/>
    <dgm:cxn modelId="{CBDE6FF7-E6B4-4153-9201-E9201A66BD5E}" type="presOf" srcId="{C16856D2-3E5E-4EE1-A215-BAAF7515DAE4}" destId="{D1EB041A-CF1A-47F6-B06B-67482A2CF0E0}" srcOrd="1" destOrd="0" presId="urn:microsoft.com/office/officeart/2005/8/layout/radial1"/>
    <dgm:cxn modelId="{61D58422-32E2-403F-8F69-E9184C0C4571}" srcId="{AF85146A-DB5C-4F49-A664-7863B31A7849}" destId="{8F284C47-D251-4425-9F11-48C129507438}" srcOrd="0" destOrd="0" parTransId="{72369044-9AA8-4417-8742-9A8E222B03F6}" sibTransId="{D60A3F8D-E9AA-470B-9BB5-6C7397FCD5FE}"/>
    <dgm:cxn modelId="{81826455-74FE-43E0-B023-6B2EDCF07BE8}" type="presOf" srcId="{5A8B4FF5-9E01-475D-B047-F53564C7FE37}" destId="{C1460B78-B615-4624-82ED-A977F857A5DA}" srcOrd="0" destOrd="0" presId="urn:microsoft.com/office/officeart/2005/8/layout/radial1"/>
    <dgm:cxn modelId="{9D64BC00-D8EE-4696-B9EB-303A37F069FF}" type="presOf" srcId="{C16856D2-3E5E-4EE1-A215-BAAF7515DAE4}" destId="{2356FF63-80B4-4719-B1A3-80AA378A3994}" srcOrd="0" destOrd="0" presId="urn:microsoft.com/office/officeart/2005/8/layout/radial1"/>
    <dgm:cxn modelId="{EAD49387-FD0A-4429-A891-6968C51C77E8}" type="presOf" srcId="{4DB3657E-4DB4-4784-B099-7FA3FA6E53A0}" destId="{01735CD4-83C2-4292-A0AB-BC864D211856}" srcOrd="0" destOrd="0" presId="urn:microsoft.com/office/officeart/2005/8/layout/radial1"/>
    <dgm:cxn modelId="{5CDA22B7-E979-4898-A1C5-28C6895A5CD8}" srcId="{AF85146A-DB5C-4F49-A664-7863B31A7849}" destId="{C1430BC0-D550-4EB1-84DD-635D5F15A664}" srcOrd="4" destOrd="0" parTransId="{5DC590A0-D857-4FF9-BDBC-1FE931AF74A8}" sibTransId="{705CAECA-95F0-43E0-AE1A-D34DE00799D7}"/>
    <dgm:cxn modelId="{E39282FD-95F3-4594-96BC-277505CB755B}" srcId="{2927A3C6-3A94-472B-9510-15DC3D7BC31A}" destId="{AF85146A-DB5C-4F49-A664-7863B31A7849}" srcOrd="0" destOrd="0" parTransId="{FE3A9C34-E4FD-481E-92C7-F49C7EB1BD29}" sibTransId="{36975045-745E-49B7-A427-A588E8B93B8B}"/>
    <dgm:cxn modelId="{27163150-18BA-4449-9AF4-6D64F2B3DA97}" type="presOf" srcId="{5DC590A0-D857-4FF9-BDBC-1FE931AF74A8}" destId="{8E5CE474-9F6F-4D08-9F28-E50E8379AB80}" srcOrd="0" destOrd="0" presId="urn:microsoft.com/office/officeart/2005/8/layout/radial1"/>
    <dgm:cxn modelId="{96BFFBE6-D6F5-44D4-BA7D-D72BFFF0CD94}" type="presOf" srcId="{DB3B6595-5419-4BB4-AE0B-FA097E1433A5}" destId="{5D0E6D61-A72F-4B8C-B2F7-398E641C8C25}" srcOrd="0" destOrd="0" presId="urn:microsoft.com/office/officeart/2005/8/layout/radial1"/>
    <dgm:cxn modelId="{A341FC3B-33F2-4DF7-831B-154380879E08}" type="presOf" srcId="{8F284C47-D251-4425-9F11-48C129507438}" destId="{9A689678-6CB9-4784-ADBD-F11D8DA85668}" srcOrd="0" destOrd="0" presId="urn:microsoft.com/office/officeart/2005/8/layout/radial1"/>
    <dgm:cxn modelId="{ED4FEB9E-3F03-4945-922E-44D5C7226D3B}" type="presOf" srcId="{C2B44BA7-158C-4DE0-814F-1C4F5C30AB24}" destId="{8EDACB4F-3A6E-4FAD-9EB8-66FB53F06158}" srcOrd="0" destOrd="0" presId="urn:microsoft.com/office/officeart/2005/8/layout/radial1"/>
    <dgm:cxn modelId="{376B06E4-086F-49DD-84C6-5850226F8631}" type="presOf" srcId="{233B4C64-1B58-4836-AA16-5B84FE3BCD74}" destId="{7B0898B2-9DF4-4DA2-A928-E0ED029D54DA}" srcOrd="0" destOrd="0" presId="urn:microsoft.com/office/officeart/2005/8/layout/radial1"/>
    <dgm:cxn modelId="{3C543EBF-E6B7-4555-9903-BDE21C709402}" type="presOf" srcId="{C27F7E5E-9318-4AB1-BC84-E024AD924D73}" destId="{EC197CD5-D96F-4EF5-9D60-3DBBFDF0799E}" srcOrd="0" destOrd="0" presId="urn:microsoft.com/office/officeart/2005/8/layout/radial1"/>
    <dgm:cxn modelId="{C68B1F9E-7907-449F-AF7B-9825F09B4E6F}" type="presOf" srcId="{9ADB7485-59F2-4CA6-A390-D29BF190D95B}" destId="{3ED2EB1C-1B90-433F-AD55-AB6A21B1EB10}" srcOrd="0" destOrd="0" presId="urn:microsoft.com/office/officeart/2005/8/layout/radial1"/>
    <dgm:cxn modelId="{F832311A-DB56-4B29-9D05-8EE80DEA5461}" type="presOf" srcId="{2927A3C6-3A94-472B-9510-15DC3D7BC31A}" destId="{6DBFA456-1075-467E-891F-A0172E85D00E}" srcOrd="0" destOrd="0" presId="urn:microsoft.com/office/officeart/2005/8/layout/radial1"/>
    <dgm:cxn modelId="{78417A2B-2F4F-4819-8200-36322297D8C7}" type="presOf" srcId="{EB96A517-3A68-4486-922C-896E2527224B}" destId="{2FF6FA4A-0F82-466C-A3AB-1461F12ABC49}" srcOrd="0" destOrd="0" presId="urn:microsoft.com/office/officeart/2005/8/layout/radial1"/>
    <dgm:cxn modelId="{4EFF86EE-5BC6-49FE-B2CF-3EEFB417F241}" srcId="{AF85146A-DB5C-4F49-A664-7863B31A7849}" destId="{EB96A517-3A68-4486-922C-896E2527224B}" srcOrd="2" destOrd="0" parTransId="{C27F7E5E-9318-4AB1-BC84-E024AD924D73}" sibTransId="{EAEBF7A4-A9C6-48F8-ACB7-DB325F3B4BFD}"/>
    <dgm:cxn modelId="{87014D78-238B-4D21-9698-2A9C103DE927}" type="presOf" srcId="{C27F7E5E-9318-4AB1-BC84-E024AD924D73}" destId="{E5583207-CE18-4BF2-BFEB-86F9C298A5E3}" srcOrd="1" destOrd="0" presId="urn:microsoft.com/office/officeart/2005/8/layout/radial1"/>
    <dgm:cxn modelId="{A643A6F2-3BF8-4893-A398-31CC052D0EAE}" type="presOf" srcId="{8A6EF646-2599-4857-8D4A-12D4FCCD2B5C}" destId="{037AAC75-6B32-4DF5-A390-8916283E0CCB}" srcOrd="0" destOrd="0" presId="urn:microsoft.com/office/officeart/2005/8/layout/radial1"/>
    <dgm:cxn modelId="{6F9E1394-C524-49E8-9639-AEFA0872CC47}" type="presOf" srcId="{8718E7DE-8DB4-4C28-B39D-95AEA103FA47}" destId="{583A0F59-BAD0-4C07-B4A9-BDE63917FFF0}" srcOrd="0" destOrd="0" presId="urn:microsoft.com/office/officeart/2005/8/layout/radial1"/>
    <dgm:cxn modelId="{8F8EE2EB-D76E-45B2-8177-AE672460E949}" srcId="{AF85146A-DB5C-4F49-A664-7863B31A7849}" destId="{5A8B4FF5-9E01-475D-B047-F53564C7FE37}" srcOrd="1" destOrd="0" parTransId="{8718E7DE-8DB4-4C28-B39D-95AEA103FA47}" sibTransId="{29E0D329-DCDD-4FF7-84C7-754B5733C6E8}"/>
    <dgm:cxn modelId="{6116B063-3E5F-45A6-9FC5-2851814EA900}" type="presOf" srcId="{5DC590A0-D857-4FF9-BDBC-1FE931AF74A8}" destId="{0F9C2809-1571-4F25-9F58-AF0F5A934ADE}" srcOrd="1" destOrd="0" presId="urn:microsoft.com/office/officeart/2005/8/layout/radial1"/>
    <dgm:cxn modelId="{48B9A26A-B7A0-4ABD-A98A-3417F977F0EA}" type="presOf" srcId="{DBFE578F-36C0-420A-935D-F4E294A9F6FE}" destId="{A583E27C-BC0F-4CCC-906D-D02710FEA455}" srcOrd="1" destOrd="0" presId="urn:microsoft.com/office/officeart/2005/8/layout/radial1"/>
    <dgm:cxn modelId="{1A5FEB96-FEE6-40F7-8028-26E288B6EA7E}" srcId="{AF85146A-DB5C-4F49-A664-7863B31A7849}" destId="{8A6EF646-2599-4857-8D4A-12D4FCCD2B5C}" srcOrd="6" destOrd="0" parTransId="{C16856D2-3E5E-4EE1-A215-BAAF7515DAE4}" sibTransId="{E2F46D36-EB02-478C-9614-5AEE5E88267E}"/>
    <dgm:cxn modelId="{BBE2E8C9-1E6C-4A1F-B67D-94F7B5B2C8E1}" type="presOf" srcId="{DBFE578F-36C0-420A-935D-F4E294A9F6FE}" destId="{BF89D92C-3492-4975-BF5B-2D7EA43D441C}" srcOrd="0" destOrd="0" presId="urn:microsoft.com/office/officeart/2005/8/layout/radial1"/>
    <dgm:cxn modelId="{C3920695-8803-4045-95B8-0335C39831C9}" type="presOf" srcId="{233B4C64-1B58-4836-AA16-5B84FE3BCD74}" destId="{D0F95476-511F-4913-AE7C-FF8C89250B50}" srcOrd="1" destOrd="0" presId="urn:microsoft.com/office/officeart/2005/8/layout/radial1"/>
    <dgm:cxn modelId="{0AB7FB0A-16D8-41F3-BB2D-BD281BF9CF67}" srcId="{AF85146A-DB5C-4F49-A664-7863B31A7849}" destId="{9ADB7485-59F2-4CA6-A390-D29BF190D95B}" srcOrd="3" destOrd="0" parTransId="{DBFE578F-36C0-420A-935D-F4E294A9F6FE}" sibTransId="{90F776B7-7E38-4791-9ED0-00092B003192}"/>
    <dgm:cxn modelId="{4C065D33-A167-44C4-8742-BCF8989065A5}" srcId="{AF85146A-DB5C-4F49-A664-7863B31A7849}" destId="{C2B44BA7-158C-4DE0-814F-1C4F5C30AB24}" srcOrd="5" destOrd="0" parTransId="{233B4C64-1B58-4836-AA16-5B84FE3BCD74}" sibTransId="{7FB7DCB6-899D-49B9-814A-50AB48B3BC79}"/>
    <dgm:cxn modelId="{82E286F2-AA2D-449D-A056-06500017B0FC}" type="presOf" srcId="{8718E7DE-8DB4-4C28-B39D-95AEA103FA47}" destId="{B58444CA-7929-4728-85BA-C2F63BE69270}" srcOrd="1" destOrd="0" presId="urn:microsoft.com/office/officeart/2005/8/layout/radial1"/>
    <dgm:cxn modelId="{A0983C8C-EE72-4A31-89D1-A4038D361764}" type="presParOf" srcId="{6DBFA456-1075-467E-891F-A0172E85D00E}" destId="{832A05FB-7A6D-4117-B85B-CB2F357E81E6}" srcOrd="0" destOrd="0" presId="urn:microsoft.com/office/officeart/2005/8/layout/radial1"/>
    <dgm:cxn modelId="{6AE8B517-B221-463C-811E-E8977FF579E1}" type="presParOf" srcId="{6DBFA456-1075-467E-891F-A0172E85D00E}" destId="{F73C3857-EC6A-494E-9F22-6D4ADEA7BEDA}" srcOrd="1" destOrd="0" presId="urn:microsoft.com/office/officeart/2005/8/layout/radial1"/>
    <dgm:cxn modelId="{91B153C8-7B06-4CEE-B35E-D4937486F209}" type="presParOf" srcId="{F73C3857-EC6A-494E-9F22-6D4ADEA7BEDA}" destId="{B8429C7B-20B4-4B0F-A571-FB4D232DBCDE}" srcOrd="0" destOrd="0" presId="urn:microsoft.com/office/officeart/2005/8/layout/radial1"/>
    <dgm:cxn modelId="{A47BF8A0-AFCC-45C8-A959-EE64F092C9BF}" type="presParOf" srcId="{6DBFA456-1075-467E-891F-A0172E85D00E}" destId="{9A689678-6CB9-4784-ADBD-F11D8DA85668}" srcOrd="2" destOrd="0" presId="urn:microsoft.com/office/officeart/2005/8/layout/radial1"/>
    <dgm:cxn modelId="{7D008FF5-B54B-48F8-893D-880D462578A7}" type="presParOf" srcId="{6DBFA456-1075-467E-891F-A0172E85D00E}" destId="{583A0F59-BAD0-4C07-B4A9-BDE63917FFF0}" srcOrd="3" destOrd="0" presId="urn:microsoft.com/office/officeart/2005/8/layout/radial1"/>
    <dgm:cxn modelId="{CEC47B11-380D-4232-9FAE-E29A6BEBE193}" type="presParOf" srcId="{583A0F59-BAD0-4C07-B4A9-BDE63917FFF0}" destId="{B58444CA-7929-4728-85BA-C2F63BE69270}" srcOrd="0" destOrd="0" presId="urn:microsoft.com/office/officeart/2005/8/layout/radial1"/>
    <dgm:cxn modelId="{71B5C447-FA31-44E4-A3E7-3BA79FC42269}" type="presParOf" srcId="{6DBFA456-1075-467E-891F-A0172E85D00E}" destId="{C1460B78-B615-4624-82ED-A977F857A5DA}" srcOrd="4" destOrd="0" presId="urn:microsoft.com/office/officeart/2005/8/layout/radial1"/>
    <dgm:cxn modelId="{84432596-BA89-4EF5-BC3B-8E61640070D6}" type="presParOf" srcId="{6DBFA456-1075-467E-891F-A0172E85D00E}" destId="{EC197CD5-D96F-4EF5-9D60-3DBBFDF0799E}" srcOrd="5" destOrd="0" presId="urn:microsoft.com/office/officeart/2005/8/layout/radial1"/>
    <dgm:cxn modelId="{91ADAA1D-0572-452E-9754-28AC7E4027FD}" type="presParOf" srcId="{EC197CD5-D96F-4EF5-9D60-3DBBFDF0799E}" destId="{E5583207-CE18-4BF2-BFEB-86F9C298A5E3}" srcOrd="0" destOrd="0" presId="urn:microsoft.com/office/officeart/2005/8/layout/radial1"/>
    <dgm:cxn modelId="{F68D8A37-3D78-4EAC-99CE-96C916E6144D}" type="presParOf" srcId="{6DBFA456-1075-467E-891F-A0172E85D00E}" destId="{2FF6FA4A-0F82-466C-A3AB-1461F12ABC49}" srcOrd="6" destOrd="0" presId="urn:microsoft.com/office/officeart/2005/8/layout/radial1"/>
    <dgm:cxn modelId="{73F52268-EF57-4C01-A40E-1ADC095CFA6E}" type="presParOf" srcId="{6DBFA456-1075-467E-891F-A0172E85D00E}" destId="{BF89D92C-3492-4975-BF5B-2D7EA43D441C}" srcOrd="7" destOrd="0" presId="urn:microsoft.com/office/officeart/2005/8/layout/radial1"/>
    <dgm:cxn modelId="{759ADFB2-AA5A-4611-8742-8B07127ED07E}" type="presParOf" srcId="{BF89D92C-3492-4975-BF5B-2D7EA43D441C}" destId="{A583E27C-BC0F-4CCC-906D-D02710FEA455}" srcOrd="0" destOrd="0" presId="urn:microsoft.com/office/officeart/2005/8/layout/radial1"/>
    <dgm:cxn modelId="{29156A07-5597-48FA-84E4-BB80CC549E65}" type="presParOf" srcId="{6DBFA456-1075-467E-891F-A0172E85D00E}" destId="{3ED2EB1C-1B90-433F-AD55-AB6A21B1EB10}" srcOrd="8" destOrd="0" presId="urn:microsoft.com/office/officeart/2005/8/layout/radial1"/>
    <dgm:cxn modelId="{57D4A12C-3C2C-4B8B-A746-EF51A709D12D}" type="presParOf" srcId="{6DBFA456-1075-467E-891F-A0172E85D00E}" destId="{8E5CE474-9F6F-4D08-9F28-E50E8379AB80}" srcOrd="9" destOrd="0" presId="urn:microsoft.com/office/officeart/2005/8/layout/radial1"/>
    <dgm:cxn modelId="{1BD305E1-B7F1-4B1A-8A98-D22D09F8BC2A}" type="presParOf" srcId="{8E5CE474-9F6F-4D08-9F28-E50E8379AB80}" destId="{0F9C2809-1571-4F25-9F58-AF0F5A934ADE}" srcOrd="0" destOrd="0" presId="urn:microsoft.com/office/officeart/2005/8/layout/radial1"/>
    <dgm:cxn modelId="{EE567BCC-D560-4416-A887-4C7164D7D55F}" type="presParOf" srcId="{6DBFA456-1075-467E-891F-A0172E85D00E}" destId="{5906CD28-E434-4AD3-BEC2-B11FE2EE9F85}" srcOrd="10" destOrd="0" presId="urn:microsoft.com/office/officeart/2005/8/layout/radial1"/>
    <dgm:cxn modelId="{CE6A39CE-D52F-4EAC-B65C-8425ED169E3B}" type="presParOf" srcId="{6DBFA456-1075-467E-891F-A0172E85D00E}" destId="{7B0898B2-9DF4-4DA2-A928-E0ED029D54DA}" srcOrd="11" destOrd="0" presId="urn:microsoft.com/office/officeart/2005/8/layout/radial1"/>
    <dgm:cxn modelId="{8E15D643-273B-409B-AED1-2751DF109116}" type="presParOf" srcId="{7B0898B2-9DF4-4DA2-A928-E0ED029D54DA}" destId="{D0F95476-511F-4913-AE7C-FF8C89250B50}" srcOrd="0" destOrd="0" presId="urn:microsoft.com/office/officeart/2005/8/layout/radial1"/>
    <dgm:cxn modelId="{21DD1391-608E-4AC7-813E-BFF9DEBA3346}" type="presParOf" srcId="{6DBFA456-1075-467E-891F-A0172E85D00E}" destId="{8EDACB4F-3A6E-4FAD-9EB8-66FB53F06158}" srcOrd="12" destOrd="0" presId="urn:microsoft.com/office/officeart/2005/8/layout/radial1"/>
    <dgm:cxn modelId="{A0B62EA4-FCEF-4508-99CE-5A6BB5798F5E}" type="presParOf" srcId="{6DBFA456-1075-467E-891F-A0172E85D00E}" destId="{2356FF63-80B4-4719-B1A3-80AA378A3994}" srcOrd="13" destOrd="0" presId="urn:microsoft.com/office/officeart/2005/8/layout/radial1"/>
    <dgm:cxn modelId="{836D6E17-3650-49D5-AF81-1A34C4F85C39}" type="presParOf" srcId="{2356FF63-80B4-4719-B1A3-80AA378A3994}" destId="{D1EB041A-CF1A-47F6-B06B-67482A2CF0E0}" srcOrd="0" destOrd="0" presId="urn:microsoft.com/office/officeart/2005/8/layout/radial1"/>
    <dgm:cxn modelId="{7A20018B-5E52-468B-9D2A-35E5DB8C9C14}" type="presParOf" srcId="{6DBFA456-1075-467E-891F-A0172E85D00E}" destId="{037AAC75-6B32-4DF5-A390-8916283E0CCB}" srcOrd="14" destOrd="0" presId="urn:microsoft.com/office/officeart/2005/8/layout/radial1"/>
    <dgm:cxn modelId="{F51FA825-57C8-4FF3-A3AF-86D5A0152EFA}" type="presParOf" srcId="{6DBFA456-1075-467E-891F-A0172E85D00E}" destId="{01735CD4-83C2-4292-A0AB-BC864D211856}" srcOrd="15" destOrd="0" presId="urn:microsoft.com/office/officeart/2005/8/layout/radial1"/>
    <dgm:cxn modelId="{61E7526E-8942-4CD5-ADEC-3B9414301368}" type="presParOf" srcId="{01735CD4-83C2-4292-A0AB-BC864D211856}" destId="{60703B2F-687C-48A1-93BB-163D6A95D121}" srcOrd="0" destOrd="0" presId="urn:microsoft.com/office/officeart/2005/8/layout/radial1"/>
    <dgm:cxn modelId="{FA43CC0D-06D1-4B0D-8D35-69F0231D1023}" type="presParOf" srcId="{6DBFA456-1075-467E-891F-A0172E85D00E}" destId="{5D0E6D61-A72F-4B8C-B2F7-398E641C8C25}"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27A3C6-3A94-472B-9510-15DC3D7BC31A}"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8F284C47-D251-4425-9F11-48C129507438}">
      <dgm:prSet phldrT="[Text]" custT="1"/>
      <dgm:spPr/>
      <dgm:t>
        <a:bodyPr/>
        <a:lstStyle/>
        <a:p>
          <a:r>
            <a:rPr lang="en-US" sz="1200" b="1" dirty="0" smtClean="0"/>
            <a:t>Rayleen</a:t>
          </a:r>
          <a:endParaRPr lang="en-US" sz="1200" b="1" dirty="0"/>
        </a:p>
      </dgm:t>
    </dgm:pt>
    <dgm:pt modelId="{72369044-9AA8-4417-8742-9A8E222B03F6}" type="parTrans" cxnId="{61D58422-32E2-403F-8F69-E9184C0C4571}">
      <dgm:prSet custT="1"/>
      <dgm:spPr/>
      <dgm:t>
        <a:bodyPr/>
        <a:lstStyle/>
        <a:p>
          <a:endParaRPr lang="en-US" sz="1000" b="1"/>
        </a:p>
      </dgm:t>
    </dgm:pt>
    <dgm:pt modelId="{D60A3F8D-E9AA-470B-9BB5-6C7397FCD5FE}" type="sibTrans" cxnId="{61D58422-32E2-403F-8F69-E9184C0C4571}">
      <dgm:prSet/>
      <dgm:spPr/>
      <dgm:t>
        <a:bodyPr/>
        <a:lstStyle/>
        <a:p>
          <a:endParaRPr lang="en-US"/>
        </a:p>
      </dgm:t>
    </dgm:pt>
    <dgm:pt modelId="{BA50BAA7-525A-49A1-B142-EC2264F9124E}">
      <dgm:prSet phldrT="[Text]" custT="1"/>
      <dgm:spPr/>
      <dgm:t>
        <a:bodyPr/>
        <a:lstStyle/>
        <a:p>
          <a:r>
            <a:rPr lang="en-US" sz="1200" b="1" dirty="0" smtClean="0"/>
            <a:t>Isabella</a:t>
          </a:r>
          <a:endParaRPr lang="en-US" sz="1200" b="1" dirty="0"/>
        </a:p>
      </dgm:t>
    </dgm:pt>
    <dgm:pt modelId="{978C9C21-9D6A-4BC9-8222-84C4EEF58918}" type="parTrans" cxnId="{AD98D650-D251-48C3-AFFD-9EA32BCE416A}">
      <dgm:prSet custT="1"/>
      <dgm:spPr/>
      <dgm:t>
        <a:bodyPr/>
        <a:lstStyle/>
        <a:p>
          <a:endParaRPr lang="en-US" sz="1000" b="1"/>
        </a:p>
      </dgm:t>
    </dgm:pt>
    <dgm:pt modelId="{1F5967A1-5256-48BF-B5BF-6409C0471B65}" type="sibTrans" cxnId="{AD98D650-D251-48C3-AFFD-9EA32BCE416A}">
      <dgm:prSet/>
      <dgm:spPr/>
      <dgm:t>
        <a:bodyPr/>
        <a:lstStyle/>
        <a:p>
          <a:endParaRPr lang="en-US"/>
        </a:p>
      </dgm:t>
    </dgm:pt>
    <dgm:pt modelId="{EE50509B-EA8D-43F8-A1BF-C00B671D1D99}">
      <dgm:prSet phldrT="[Text]" custT="1"/>
      <dgm:spPr/>
      <dgm:t>
        <a:bodyPr/>
        <a:lstStyle/>
        <a:p>
          <a:r>
            <a:rPr lang="en-US" sz="1200" b="1" dirty="0" smtClean="0"/>
            <a:t>Kimberly</a:t>
          </a:r>
          <a:endParaRPr lang="en-US" sz="1200" b="1" dirty="0"/>
        </a:p>
      </dgm:t>
    </dgm:pt>
    <dgm:pt modelId="{2E0D17EB-220D-40A1-A8C1-60CE3BBA277B}" type="parTrans" cxnId="{58F00764-9E66-48B5-9B3C-BC120E1303D2}">
      <dgm:prSet custT="1"/>
      <dgm:spPr/>
      <dgm:t>
        <a:bodyPr/>
        <a:lstStyle/>
        <a:p>
          <a:endParaRPr lang="en-US" sz="1000" b="1"/>
        </a:p>
      </dgm:t>
    </dgm:pt>
    <dgm:pt modelId="{930F1B85-E8C8-4A7D-83D0-E457A094927A}" type="sibTrans" cxnId="{58F00764-9E66-48B5-9B3C-BC120E1303D2}">
      <dgm:prSet/>
      <dgm:spPr/>
      <dgm:t>
        <a:bodyPr/>
        <a:lstStyle/>
        <a:p>
          <a:endParaRPr lang="en-US"/>
        </a:p>
      </dgm:t>
    </dgm:pt>
    <dgm:pt modelId="{A4924999-3589-43CE-AAC5-0CBFC7712729}">
      <dgm:prSet phldrT="[Text]" custT="1"/>
      <dgm:spPr/>
      <dgm:t>
        <a:bodyPr/>
        <a:lstStyle/>
        <a:p>
          <a:r>
            <a:rPr lang="en-US" sz="1200" b="1" dirty="0" err="1" smtClean="0"/>
            <a:t>Geina</a:t>
          </a:r>
          <a:endParaRPr lang="en-US" sz="1200" b="1" dirty="0"/>
        </a:p>
      </dgm:t>
    </dgm:pt>
    <dgm:pt modelId="{5B0184EF-88DC-4C2D-B481-CF20F23D64A9}" type="parTrans" cxnId="{E32C7B1A-6E07-41DB-9B08-C12FFBE37E4A}">
      <dgm:prSet custT="1"/>
      <dgm:spPr/>
      <dgm:t>
        <a:bodyPr/>
        <a:lstStyle/>
        <a:p>
          <a:endParaRPr lang="en-US" sz="1000" b="1"/>
        </a:p>
      </dgm:t>
    </dgm:pt>
    <dgm:pt modelId="{007A964B-EF77-4382-BFFC-5115FEAA3CD1}" type="sibTrans" cxnId="{E32C7B1A-6E07-41DB-9B08-C12FFBE37E4A}">
      <dgm:prSet/>
      <dgm:spPr/>
      <dgm:t>
        <a:bodyPr/>
        <a:lstStyle/>
        <a:p>
          <a:endParaRPr lang="en-US"/>
        </a:p>
      </dgm:t>
    </dgm:pt>
    <dgm:pt modelId="{AD9135ED-AF81-4B50-A6F8-C2DC6490C976}">
      <dgm:prSet phldrT="[Text]" custT="1"/>
      <dgm:spPr/>
      <dgm:t>
        <a:bodyPr/>
        <a:lstStyle/>
        <a:p>
          <a:r>
            <a:rPr lang="en-US" sz="1200" b="1" dirty="0" smtClean="0"/>
            <a:t>Darci</a:t>
          </a:r>
          <a:endParaRPr lang="en-US" sz="1200" b="1" dirty="0"/>
        </a:p>
      </dgm:t>
    </dgm:pt>
    <dgm:pt modelId="{41DCF3CA-91D3-4D9E-9BB1-7D2526DE527D}" type="parTrans" cxnId="{6EC1B3BF-4FBF-4C6F-A47E-2961395906F0}">
      <dgm:prSet custT="1"/>
      <dgm:spPr/>
      <dgm:t>
        <a:bodyPr/>
        <a:lstStyle/>
        <a:p>
          <a:endParaRPr lang="en-US" sz="1000" b="1"/>
        </a:p>
      </dgm:t>
    </dgm:pt>
    <dgm:pt modelId="{A2D3D4FE-9F47-4D7B-AC21-E6CFF62EEC7D}" type="sibTrans" cxnId="{6EC1B3BF-4FBF-4C6F-A47E-2961395906F0}">
      <dgm:prSet/>
      <dgm:spPr/>
      <dgm:t>
        <a:bodyPr/>
        <a:lstStyle/>
        <a:p>
          <a:endParaRPr lang="en-US"/>
        </a:p>
      </dgm:t>
    </dgm:pt>
    <dgm:pt modelId="{AF85146A-DB5C-4F49-A664-7863B31A7849}">
      <dgm:prSet phldrT="[Text]" custT="1"/>
      <dgm:spPr>
        <a:solidFill>
          <a:schemeClr val="tx2">
            <a:lumMod val="50000"/>
            <a:lumOff val="50000"/>
          </a:schemeClr>
        </a:solidFill>
      </dgm:spPr>
      <dgm:t>
        <a:bodyPr/>
        <a:lstStyle/>
        <a:p>
          <a:endParaRPr lang="en-US" sz="9600" b="1" dirty="0"/>
        </a:p>
      </dgm:t>
    </dgm:pt>
    <dgm:pt modelId="{36975045-745E-49B7-A427-A588E8B93B8B}" type="sibTrans" cxnId="{E39282FD-95F3-4594-96BC-277505CB755B}">
      <dgm:prSet/>
      <dgm:spPr/>
      <dgm:t>
        <a:bodyPr/>
        <a:lstStyle/>
        <a:p>
          <a:endParaRPr lang="en-US"/>
        </a:p>
      </dgm:t>
    </dgm:pt>
    <dgm:pt modelId="{FE3A9C34-E4FD-481E-92C7-F49C7EB1BD29}" type="parTrans" cxnId="{E39282FD-95F3-4594-96BC-277505CB755B}">
      <dgm:prSet/>
      <dgm:spPr/>
      <dgm:t>
        <a:bodyPr/>
        <a:lstStyle/>
        <a:p>
          <a:endParaRPr lang="en-US"/>
        </a:p>
      </dgm:t>
    </dgm:pt>
    <dgm:pt modelId="{5A8B4FF5-9E01-475D-B047-F53564C7FE37}">
      <dgm:prSet phldrT="[Text]" custT="1"/>
      <dgm:spPr/>
      <dgm:t>
        <a:bodyPr/>
        <a:lstStyle/>
        <a:p>
          <a:r>
            <a:rPr lang="en-US" sz="1200" b="1" dirty="0" smtClean="0"/>
            <a:t>Camille</a:t>
          </a:r>
          <a:endParaRPr lang="en-US" sz="1200" b="1" dirty="0"/>
        </a:p>
      </dgm:t>
    </dgm:pt>
    <dgm:pt modelId="{29E0D329-DCDD-4FF7-84C7-754B5733C6E8}" type="sibTrans" cxnId="{8F8EE2EB-D76E-45B2-8177-AE672460E949}">
      <dgm:prSet/>
      <dgm:spPr/>
      <dgm:t>
        <a:bodyPr/>
        <a:lstStyle/>
        <a:p>
          <a:endParaRPr lang="en-US"/>
        </a:p>
      </dgm:t>
    </dgm:pt>
    <dgm:pt modelId="{8718E7DE-8DB4-4C28-B39D-95AEA103FA47}" type="parTrans" cxnId="{8F8EE2EB-D76E-45B2-8177-AE672460E949}">
      <dgm:prSet custT="1"/>
      <dgm:spPr/>
      <dgm:t>
        <a:bodyPr/>
        <a:lstStyle/>
        <a:p>
          <a:endParaRPr lang="en-US" sz="1000" b="1"/>
        </a:p>
      </dgm:t>
    </dgm:pt>
    <dgm:pt modelId="{D107DF91-8439-4E3B-9BDF-8E48FE12730D}">
      <dgm:prSet phldrT="[Text]" custT="1"/>
      <dgm:spPr/>
      <dgm:t>
        <a:bodyPr/>
        <a:lstStyle/>
        <a:p>
          <a:r>
            <a:rPr lang="en-US" sz="1200" b="1" dirty="0" smtClean="0"/>
            <a:t>Chris T.</a:t>
          </a:r>
          <a:endParaRPr lang="en-US" sz="1200" b="1" dirty="0"/>
        </a:p>
      </dgm:t>
    </dgm:pt>
    <dgm:pt modelId="{DAFE48B7-3A0D-4E63-B195-A45E158E2AA8}" type="parTrans" cxnId="{570C1901-0331-4042-B719-ECFB65F8360E}">
      <dgm:prSet custT="1"/>
      <dgm:spPr/>
      <dgm:t>
        <a:bodyPr/>
        <a:lstStyle/>
        <a:p>
          <a:endParaRPr lang="en-US" sz="1000" b="1"/>
        </a:p>
      </dgm:t>
    </dgm:pt>
    <dgm:pt modelId="{F8B26C93-6A2A-4064-87CE-7A0D2AD59FD7}" type="sibTrans" cxnId="{570C1901-0331-4042-B719-ECFB65F8360E}">
      <dgm:prSet/>
      <dgm:spPr/>
      <dgm:t>
        <a:bodyPr/>
        <a:lstStyle/>
        <a:p>
          <a:endParaRPr lang="en-US"/>
        </a:p>
      </dgm:t>
    </dgm:pt>
    <dgm:pt modelId="{A76D5614-CDB0-4119-A2E6-5012A437D73A}">
      <dgm:prSet phldrT="[Text]" custT="1"/>
      <dgm:spPr/>
      <dgm:t>
        <a:bodyPr/>
        <a:lstStyle/>
        <a:p>
          <a:r>
            <a:rPr lang="en-US" sz="1200" b="1" dirty="0" smtClean="0"/>
            <a:t>Efrain </a:t>
          </a:r>
          <a:endParaRPr lang="en-US" sz="1200" b="1" dirty="0"/>
        </a:p>
      </dgm:t>
    </dgm:pt>
    <dgm:pt modelId="{FA2BB577-0789-469A-8CFB-A62CCBB4C74A}" type="parTrans" cxnId="{23997C47-24D7-4B18-A71B-A63F1961F5B5}">
      <dgm:prSet custT="1"/>
      <dgm:spPr/>
      <dgm:t>
        <a:bodyPr/>
        <a:lstStyle/>
        <a:p>
          <a:endParaRPr lang="en-US" sz="1000" b="1"/>
        </a:p>
      </dgm:t>
    </dgm:pt>
    <dgm:pt modelId="{A58F23F2-5254-4DC7-B22E-D117F0148284}" type="sibTrans" cxnId="{23997C47-24D7-4B18-A71B-A63F1961F5B5}">
      <dgm:prSet/>
      <dgm:spPr/>
      <dgm:t>
        <a:bodyPr/>
        <a:lstStyle/>
        <a:p>
          <a:endParaRPr lang="en-US"/>
        </a:p>
      </dgm:t>
    </dgm:pt>
    <dgm:pt modelId="{C1430BC0-D550-4EB1-84DD-635D5F15A664}">
      <dgm:prSet phldrT="[Text]" custT="1"/>
      <dgm:spPr/>
      <dgm:t>
        <a:bodyPr/>
        <a:lstStyle/>
        <a:p>
          <a:r>
            <a:rPr lang="en-US" sz="1200" b="1" dirty="0" smtClean="0"/>
            <a:t>Eliazar</a:t>
          </a:r>
          <a:endParaRPr lang="en-US" sz="1200" b="1" dirty="0"/>
        </a:p>
      </dgm:t>
    </dgm:pt>
    <dgm:pt modelId="{5DC590A0-D857-4FF9-BDBC-1FE931AF74A8}" type="parTrans" cxnId="{5CDA22B7-E979-4898-A1C5-28C6895A5CD8}">
      <dgm:prSet custT="1"/>
      <dgm:spPr/>
      <dgm:t>
        <a:bodyPr/>
        <a:lstStyle/>
        <a:p>
          <a:endParaRPr lang="en-US" sz="1000" b="1"/>
        </a:p>
      </dgm:t>
    </dgm:pt>
    <dgm:pt modelId="{705CAECA-95F0-43E0-AE1A-D34DE00799D7}" type="sibTrans" cxnId="{5CDA22B7-E979-4898-A1C5-28C6895A5CD8}">
      <dgm:prSet/>
      <dgm:spPr/>
      <dgm:t>
        <a:bodyPr/>
        <a:lstStyle/>
        <a:p>
          <a:endParaRPr lang="en-US"/>
        </a:p>
      </dgm:t>
    </dgm:pt>
    <dgm:pt modelId="{85EBC428-99B9-4D7F-8572-D5E643C058B3}">
      <dgm:prSet phldrT="[Text]" custT="1"/>
      <dgm:spPr/>
      <dgm:t>
        <a:bodyPr/>
        <a:lstStyle/>
        <a:p>
          <a:r>
            <a:rPr lang="en-US" sz="1200" b="1" dirty="0" smtClean="0"/>
            <a:t>Elizabeth</a:t>
          </a:r>
          <a:endParaRPr lang="en-US" sz="1200" b="1" dirty="0"/>
        </a:p>
      </dgm:t>
    </dgm:pt>
    <dgm:pt modelId="{E013F1A0-2E33-46E1-B045-2FCD5EDB515C}" type="parTrans" cxnId="{015AE599-DF55-4784-9BAD-2045E3BC6C35}">
      <dgm:prSet custT="1"/>
      <dgm:spPr/>
      <dgm:t>
        <a:bodyPr/>
        <a:lstStyle/>
        <a:p>
          <a:endParaRPr lang="en-US" sz="1000" b="1"/>
        </a:p>
      </dgm:t>
    </dgm:pt>
    <dgm:pt modelId="{4C44EE2E-D361-4EB4-8452-E025C7A6340D}" type="sibTrans" cxnId="{015AE599-DF55-4784-9BAD-2045E3BC6C35}">
      <dgm:prSet/>
      <dgm:spPr/>
      <dgm:t>
        <a:bodyPr/>
        <a:lstStyle/>
        <a:p>
          <a:endParaRPr lang="en-US"/>
        </a:p>
      </dgm:t>
    </dgm:pt>
    <dgm:pt modelId="{D7982A56-3924-4DE0-9DCA-80499205FE17}">
      <dgm:prSet phldrT="[Text]" custT="1"/>
      <dgm:spPr/>
      <dgm:t>
        <a:bodyPr/>
        <a:lstStyle/>
        <a:p>
          <a:r>
            <a:rPr lang="en-US" sz="1200" b="1" dirty="0" smtClean="0"/>
            <a:t>Lacey</a:t>
          </a:r>
          <a:endParaRPr lang="en-US" sz="1200" b="1" dirty="0"/>
        </a:p>
      </dgm:t>
    </dgm:pt>
    <dgm:pt modelId="{6C871EDC-5C4A-429F-A171-3CD8497B81FA}" type="parTrans" cxnId="{692ACAD0-7B7F-41D8-A8F5-5153D9F2BD6C}">
      <dgm:prSet custT="1"/>
      <dgm:spPr/>
      <dgm:t>
        <a:bodyPr/>
        <a:lstStyle/>
        <a:p>
          <a:endParaRPr lang="en-US" sz="1000" b="1"/>
        </a:p>
      </dgm:t>
    </dgm:pt>
    <dgm:pt modelId="{90A4CF42-1CF9-4E3F-9A83-790C2F1B76F1}" type="sibTrans" cxnId="{692ACAD0-7B7F-41D8-A8F5-5153D9F2BD6C}">
      <dgm:prSet/>
      <dgm:spPr/>
      <dgm:t>
        <a:bodyPr/>
        <a:lstStyle/>
        <a:p>
          <a:endParaRPr lang="en-US"/>
        </a:p>
      </dgm:t>
    </dgm:pt>
    <dgm:pt modelId="{14EE5D9F-70BB-49D2-8369-9A0C22E91FC3}">
      <dgm:prSet phldrT="[Text]" custT="1"/>
      <dgm:spPr/>
      <dgm:t>
        <a:bodyPr/>
        <a:lstStyle/>
        <a:p>
          <a:r>
            <a:rPr lang="en-US" sz="1200" b="1" dirty="0" smtClean="0"/>
            <a:t>Eleanor</a:t>
          </a:r>
          <a:endParaRPr lang="en-US" sz="1200" b="1" dirty="0"/>
        </a:p>
      </dgm:t>
    </dgm:pt>
    <dgm:pt modelId="{1BBEAE95-8392-4BE4-8CE5-C54AA5D4BA23}" type="parTrans" cxnId="{53412A8B-3ECD-4A46-975D-43037211F377}">
      <dgm:prSet custT="1"/>
      <dgm:spPr/>
      <dgm:t>
        <a:bodyPr/>
        <a:lstStyle/>
        <a:p>
          <a:endParaRPr lang="en-US" sz="1000" b="1"/>
        </a:p>
      </dgm:t>
    </dgm:pt>
    <dgm:pt modelId="{4D6F875E-5531-4542-9AE2-680C80BAD8A8}" type="sibTrans" cxnId="{53412A8B-3ECD-4A46-975D-43037211F377}">
      <dgm:prSet/>
      <dgm:spPr/>
      <dgm:t>
        <a:bodyPr/>
        <a:lstStyle/>
        <a:p>
          <a:endParaRPr lang="en-US"/>
        </a:p>
      </dgm:t>
    </dgm:pt>
    <dgm:pt modelId="{C2B44BA7-158C-4DE0-814F-1C4F5C30AB24}">
      <dgm:prSet phldrT="[Text]" custT="1"/>
      <dgm:spPr/>
      <dgm:t>
        <a:bodyPr/>
        <a:lstStyle/>
        <a:p>
          <a:r>
            <a:rPr lang="en-US" sz="1200" b="1" dirty="0" smtClean="0"/>
            <a:t>Kevin</a:t>
          </a:r>
          <a:endParaRPr lang="en-US" sz="1200" b="1" dirty="0"/>
        </a:p>
      </dgm:t>
    </dgm:pt>
    <dgm:pt modelId="{233B4C64-1B58-4836-AA16-5B84FE3BCD74}" type="parTrans" cxnId="{4C065D33-A167-44C4-8742-BCF8989065A5}">
      <dgm:prSet custT="1"/>
      <dgm:spPr/>
      <dgm:t>
        <a:bodyPr/>
        <a:lstStyle/>
        <a:p>
          <a:endParaRPr lang="en-US" sz="1000" b="1"/>
        </a:p>
      </dgm:t>
    </dgm:pt>
    <dgm:pt modelId="{7FB7DCB6-899D-49B9-814A-50AB48B3BC79}" type="sibTrans" cxnId="{4C065D33-A167-44C4-8742-BCF8989065A5}">
      <dgm:prSet/>
      <dgm:spPr/>
      <dgm:t>
        <a:bodyPr/>
        <a:lstStyle/>
        <a:p>
          <a:endParaRPr lang="en-US"/>
        </a:p>
      </dgm:t>
    </dgm:pt>
    <dgm:pt modelId="{8A6EF646-2599-4857-8D4A-12D4FCCD2B5C}">
      <dgm:prSet phldrT="[Text]" custT="1"/>
      <dgm:spPr/>
      <dgm:t>
        <a:bodyPr/>
        <a:lstStyle/>
        <a:p>
          <a:r>
            <a:rPr lang="en-US" sz="1200" b="1" dirty="0" smtClean="0"/>
            <a:t>Jacob</a:t>
          </a:r>
          <a:endParaRPr lang="en-US" sz="1200" b="1" dirty="0"/>
        </a:p>
      </dgm:t>
    </dgm:pt>
    <dgm:pt modelId="{C16856D2-3E5E-4EE1-A215-BAAF7515DAE4}" type="parTrans" cxnId="{1A5FEB96-FEE6-40F7-8028-26E288B6EA7E}">
      <dgm:prSet custT="1"/>
      <dgm:spPr/>
      <dgm:t>
        <a:bodyPr/>
        <a:lstStyle/>
        <a:p>
          <a:endParaRPr lang="en-US" sz="1000" b="1"/>
        </a:p>
      </dgm:t>
    </dgm:pt>
    <dgm:pt modelId="{E2F46D36-EB02-478C-9614-5AEE5E88267E}" type="sibTrans" cxnId="{1A5FEB96-FEE6-40F7-8028-26E288B6EA7E}">
      <dgm:prSet/>
      <dgm:spPr/>
      <dgm:t>
        <a:bodyPr/>
        <a:lstStyle/>
        <a:p>
          <a:endParaRPr lang="en-US"/>
        </a:p>
      </dgm:t>
    </dgm:pt>
    <dgm:pt modelId="{DB3B6595-5419-4BB4-AE0B-FA097E1433A5}">
      <dgm:prSet phldrT="[Text]" custT="1"/>
      <dgm:spPr/>
      <dgm:t>
        <a:bodyPr/>
        <a:lstStyle/>
        <a:p>
          <a:r>
            <a:rPr lang="en-US" sz="1200" b="1" dirty="0" smtClean="0"/>
            <a:t>Josely</a:t>
          </a:r>
          <a:endParaRPr lang="en-US" sz="1200" b="1" dirty="0"/>
        </a:p>
      </dgm:t>
    </dgm:pt>
    <dgm:pt modelId="{4DB3657E-4DB4-4784-B099-7FA3FA6E53A0}" type="parTrans" cxnId="{D45DA463-631D-4413-89C3-FB96FD455B08}">
      <dgm:prSet custT="1"/>
      <dgm:spPr/>
      <dgm:t>
        <a:bodyPr/>
        <a:lstStyle/>
        <a:p>
          <a:endParaRPr lang="en-US" sz="1000" b="1"/>
        </a:p>
      </dgm:t>
    </dgm:pt>
    <dgm:pt modelId="{6A3C7EE4-D2D6-4D65-9E38-7C4778EDE5B1}" type="sibTrans" cxnId="{D45DA463-631D-4413-89C3-FB96FD455B08}">
      <dgm:prSet/>
      <dgm:spPr/>
      <dgm:t>
        <a:bodyPr/>
        <a:lstStyle/>
        <a:p>
          <a:endParaRPr lang="en-US"/>
        </a:p>
      </dgm:t>
    </dgm:pt>
    <dgm:pt modelId="{EB96A517-3A68-4486-922C-896E2527224B}">
      <dgm:prSet phldrT="[Text]" custT="1"/>
      <dgm:spPr/>
      <dgm:t>
        <a:bodyPr/>
        <a:lstStyle/>
        <a:p>
          <a:r>
            <a:rPr lang="en-US" sz="1200" b="1" dirty="0" smtClean="0"/>
            <a:t>Tim</a:t>
          </a:r>
          <a:endParaRPr lang="en-US" sz="1200" b="1" dirty="0"/>
        </a:p>
      </dgm:t>
    </dgm:pt>
    <dgm:pt modelId="{C27F7E5E-9318-4AB1-BC84-E024AD924D73}" type="parTrans" cxnId="{4EFF86EE-5BC6-49FE-B2CF-3EEFB417F241}">
      <dgm:prSet custT="1"/>
      <dgm:spPr/>
      <dgm:t>
        <a:bodyPr/>
        <a:lstStyle/>
        <a:p>
          <a:endParaRPr lang="en-US" sz="1000" b="1"/>
        </a:p>
      </dgm:t>
    </dgm:pt>
    <dgm:pt modelId="{EAEBF7A4-A9C6-48F8-ACB7-DB325F3B4BFD}" type="sibTrans" cxnId="{4EFF86EE-5BC6-49FE-B2CF-3EEFB417F241}">
      <dgm:prSet/>
      <dgm:spPr/>
      <dgm:t>
        <a:bodyPr/>
        <a:lstStyle/>
        <a:p>
          <a:endParaRPr lang="en-US"/>
        </a:p>
      </dgm:t>
    </dgm:pt>
    <dgm:pt modelId="{9AAF4871-988B-4F9F-B784-450FD48E3E05}">
      <dgm:prSet phldrT="[Text]" custT="1"/>
      <dgm:spPr/>
      <dgm:t>
        <a:bodyPr/>
        <a:lstStyle/>
        <a:p>
          <a:r>
            <a:rPr lang="en-US" sz="1200" b="1" dirty="0" smtClean="0"/>
            <a:t>Itzel</a:t>
          </a:r>
          <a:endParaRPr lang="en-US" sz="1200" b="1" dirty="0"/>
        </a:p>
      </dgm:t>
    </dgm:pt>
    <dgm:pt modelId="{4A5BF5AB-9040-46C2-B406-4F01BB47B28E}" type="parTrans" cxnId="{38E27B02-1E90-4115-976B-C067FC5DF5F9}">
      <dgm:prSet custT="1"/>
      <dgm:spPr/>
      <dgm:t>
        <a:bodyPr/>
        <a:lstStyle/>
        <a:p>
          <a:endParaRPr lang="en-US" sz="1000" b="1"/>
        </a:p>
      </dgm:t>
    </dgm:pt>
    <dgm:pt modelId="{A3DA4DCE-4737-4960-8D6D-A27D480410C2}" type="sibTrans" cxnId="{38E27B02-1E90-4115-976B-C067FC5DF5F9}">
      <dgm:prSet/>
      <dgm:spPr/>
      <dgm:t>
        <a:bodyPr/>
        <a:lstStyle/>
        <a:p>
          <a:endParaRPr lang="en-US"/>
        </a:p>
      </dgm:t>
    </dgm:pt>
    <dgm:pt modelId="{9ADB7485-59F2-4CA6-A390-D29BF190D95B}">
      <dgm:prSet phldrT="[Text]" custT="1"/>
      <dgm:spPr/>
      <dgm:t>
        <a:bodyPr/>
        <a:lstStyle/>
        <a:p>
          <a:r>
            <a:rPr lang="en-US" sz="1100" b="1" dirty="0" smtClean="0"/>
            <a:t>Stephanie</a:t>
          </a:r>
          <a:endParaRPr lang="en-US" sz="1100" b="1" dirty="0"/>
        </a:p>
      </dgm:t>
    </dgm:pt>
    <dgm:pt modelId="{DBFE578F-36C0-420A-935D-F4E294A9F6FE}" type="parTrans" cxnId="{0AB7FB0A-16D8-41F3-BB2D-BD281BF9CF67}">
      <dgm:prSet custT="1"/>
      <dgm:spPr/>
      <dgm:t>
        <a:bodyPr/>
        <a:lstStyle/>
        <a:p>
          <a:endParaRPr lang="en-US" sz="1000" b="1"/>
        </a:p>
      </dgm:t>
    </dgm:pt>
    <dgm:pt modelId="{90F776B7-7E38-4791-9ED0-00092B003192}" type="sibTrans" cxnId="{0AB7FB0A-16D8-41F3-BB2D-BD281BF9CF67}">
      <dgm:prSet/>
      <dgm:spPr/>
      <dgm:t>
        <a:bodyPr/>
        <a:lstStyle/>
        <a:p>
          <a:endParaRPr lang="en-US"/>
        </a:p>
      </dgm:t>
    </dgm:pt>
    <dgm:pt modelId="{B02C02EB-0A34-4154-AD93-50AFB05821A1}">
      <dgm:prSet phldrT="[Text]" custT="1"/>
      <dgm:spPr/>
      <dgm:t>
        <a:bodyPr/>
        <a:lstStyle/>
        <a:p>
          <a:r>
            <a:rPr lang="en-US" sz="1200" b="1" dirty="0" err="1" smtClean="0"/>
            <a:t>Kindra</a:t>
          </a:r>
          <a:endParaRPr lang="en-US" sz="1200" b="1" dirty="0"/>
        </a:p>
      </dgm:t>
    </dgm:pt>
    <dgm:pt modelId="{A21BB527-CC22-44DD-991C-910FF1361424}" type="parTrans" cxnId="{5E2D701A-4B3A-4A9E-A29C-140E52AC6E65}">
      <dgm:prSet custT="1"/>
      <dgm:spPr/>
      <dgm:t>
        <a:bodyPr/>
        <a:lstStyle/>
        <a:p>
          <a:endParaRPr lang="en-US" sz="1000" b="1"/>
        </a:p>
      </dgm:t>
    </dgm:pt>
    <dgm:pt modelId="{A74A0B35-8D04-47A5-B064-74FF56385E80}" type="sibTrans" cxnId="{5E2D701A-4B3A-4A9E-A29C-140E52AC6E65}">
      <dgm:prSet/>
      <dgm:spPr/>
      <dgm:t>
        <a:bodyPr/>
        <a:lstStyle/>
        <a:p>
          <a:endParaRPr lang="en-US"/>
        </a:p>
      </dgm:t>
    </dgm:pt>
    <dgm:pt modelId="{80993C8D-578A-4A5C-AD73-7778C0183422}">
      <dgm:prSet phldrT="[Text]" custT="1"/>
      <dgm:spPr/>
      <dgm:t>
        <a:bodyPr/>
        <a:lstStyle/>
        <a:p>
          <a:r>
            <a:rPr lang="en-US" sz="1200" b="1" dirty="0" smtClean="0"/>
            <a:t>RJ</a:t>
          </a:r>
          <a:endParaRPr lang="en-US" sz="1200" b="1" dirty="0"/>
        </a:p>
      </dgm:t>
    </dgm:pt>
    <dgm:pt modelId="{FD2F8B1A-367D-413C-A59E-CD84B6835CC3}" type="parTrans" cxnId="{95C02ADE-BF06-452A-AC0F-EABE76E01B6F}">
      <dgm:prSet custT="1"/>
      <dgm:spPr/>
      <dgm:t>
        <a:bodyPr/>
        <a:lstStyle/>
        <a:p>
          <a:endParaRPr lang="en-US" sz="1000" b="1"/>
        </a:p>
      </dgm:t>
    </dgm:pt>
    <dgm:pt modelId="{1E3B6721-28D9-48A2-91C6-40C1D30DB924}" type="sibTrans" cxnId="{95C02ADE-BF06-452A-AC0F-EABE76E01B6F}">
      <dgm:prSet/>
      <dgm:spPr/>
      <dgm:t>
        <a:bodyPr/>
        <a:lstStyle/>
        <a:p>
          <a:endParaRPr lang="en-US"/>
        </a:p>
      </dgm:t>
    </dgm:pt>
    <dgm:pt modelId="{6DBFA456-1075-467E-891F-A0172E85D00E}" type="pres">
      <dgm:prSet presAssocID="{2927A3C6-3A94-472B-9510-15DC3D7BC31A}" presName="cycle" presStyleCnt="0">
        <dgm:presLayoutVars>
          <dgm:chMax val="1"/>
          <dgm:dir/>
          <dgm:animLvl val="ctr"/>
          <dgm:resizeHandles val="exact"/>
        </dgm:presLayoutVars>
      </dgm:prSet>
      <dgm:spPr/>
      <dgm:t>
        <a:bodyPr/>
        <a:lstStyle/>
        <a:p>
          <a:endParaRPr lang="en-US"/>
        </a:p>
      </dgm:t>
    </dgm:pt>
    <dgm:pt modelId="{832A05FB-7A6D-4117-B85B-CB2F357E81E6}" type="pres">
      <dgm:prSet presAssocID="{AF85146A-DB5C-4F49-A664-7863B31A7849}" presName="centerShape" presStyleLbl="node0" presStyleIdx="0" presStyleCnt="1" custScaleX="538937" custScaleY="502711" custLinFactNeighborX="0"/>
      <dgm:spPr/>
      <dgm:t>
        <a:bodyPr/>
        <a:lstStyle/>
        <a:p>
          <a:endParaRPr lang="en-US"/>
        </a:p>
      </dgm:t>
    </dgm:pt>
    <dgm:pt modelId="{F73C3857-EC6A-494E-9F22-6D4ADEA7BEDA}" type="pres">
      <dgm:prSet presAssocID="{72369044-9AA8-4417-8742-9A8E222B03F6}" presName="Name9" presStyleLbl="parChTrans1D2" presStyleIdx="0" presStyleCnt="20" custScaleX="2000000" custScaleY="140164"/>
      <dgm:spPr/>
      <dgm:t>
        <a:bodyPr/>
        <a:lstStyle/>
        <a:p>
          <a:endParaRPr lang="en-US"/>
        </a:p>
      </dgm:t>
    </dgm:pt>
    <dgm:pt modelId="{B8429C7B-20B4-4B0F-A571-FB4D232DBCDE}" type="pres">
      <dgm:prSet presAssocID="{72369044-9AA8-4417-8742-9A8E222B03F6}" presName="connTx" presStyleLbl="parChTrans1D2" presStyleIdx="0" presStyleCnt="20"/>
      <dgm:spPr/>
      <dgm:t>
        <a:bodyPr/>
        <a:lstStyle/>
        <a:p>
          <a:endParaRPr lang="en-US"/>
        </a:p>
      </dgm:t>
    </dgm:pt>
    <dgm:pt modelId="{9A689678-6CB9-4784-ADBD-F11D8DA85668}" type="pres">
      <dgm:prSet presAssocID="{8F284C47-D251-4425-9F11-48C129507438}" presName="node" presStyleLbl="node1" presStyleIdx="0" presStyleCnt="20" custScaleX="151398" custScaleY="140172">
        <dgm:presLayoutVars>
          <dgm:bulletEnabled val="1"/>
        </dgm:presLayoutVars>
      </dgm:prSet>
      <dgm:spPr/>
      <dgm:t>
        <a:bodyPr/>
        <a:lstStyle/>
        <a:p>
          <a:endParaRPr lang="en-US"/>
        </a:p>
      </dgm:t>
    </dgm:pt>
    <dgm:pt modelId="{686A96A1-A6BD-42FC-85A5-054B06A2DEE8}" type="pres">
      <dgm:prSet presAssocID="{978C9C21-9D6A-4BC9-8222-84C4EEF58918}" presName="Name9" presStyleLbl="parChTrans1D2" presStyleIdx="1" presStyleCnt="20" custScaleX="2000000" custScaleY="140164"/>
      <dgm:spPr/>
      <dgm:t>
        <a:bodyPr/>
        <a:lstStyle/>
        <a:p>
          <a:endParaRPr lang="en-US"/>
        </a:p>
      </dgm:t>
    </dgm:pt>
    <dgm:pt modelId="{CCA47C06-73E6-4091-B5B9-89787E0794FD}" type="pres">
      <dgm:prSet presAssocID="{978C9C21-9D6A-4BC9-8222-84C4EEF58918}" presName="connTx" presStyleLbl="parChTrans1D2" presStyleIdx="1" presStyleCnt="20"/>
      <dgm:spPr/>
      <dgm:t>
        <a:bodyPr/>
        <a:lstStyle/>
        <a:p>
          <a:endParaRPr lang="en-US"/>
        </a:p>
      </dgm:t>
    </dgm:pt>
    <dgm:pt modelId="{26E82494-9A4A-4ECC-8C93-088DC391DBF7}" type="pres">
      <dgm:prSet presAssocID="{BA50BAA7-525A-49A1-B142-EC2264F9124E}" presName="node" presStyleLbl="node1" presStyleIdx="1" presStyleCnt="20" custScaleX="151398" custScaleY="140172">
        <dgm:presLayoutVars>
          <dgm:bulletEnabled val="1"/>
        </dgm:presLayoutVars>
      </dgm:prSet>
      <dgm:spPr/>
      <dgm:t>
        <a:bodyPr/>
        <a:lstStyle/>
        <a:p>
          <a:endParaRPr lang="en-US"/>
        </a:p>
      </dgm:t>
    </dgm:pt>
    <dgm:pt modelId="{583A0F59-BAD0-4C07-B4A9-BDE63917FFF0}" type="pres">
      <dgm:prSet presAssocID="{8718E7DE-8DB4-4C28-B39D-95AEA103FA47}" presName="Name9" presStyleLbl="parChTrans1D2" presStyleIdx="2" presStyleCnt="20" custScaleX="2000000" custScaleY="140164"/>
      <dgm:spPr/>
      <dgm:t>
        <a:bodyPr/>
        <a:lstStyle/>
        <a:p>
          <a:endParaRPr lang="en-US"/>
        </a:p>
      </dgm:t>
    </dgm:pt>
    <dgm:pt modelId="{B58444CA-7929-4728-85BA-C2F63BE69270}" type="pres">
      <dgm:prSet presAssocID="{8718E7DE-8DB4-4C28-B39D-95AEA103FA47}" presName="connTx" presStyleLbl="parChTrans1D2" presStyleIdx="2" presStyleCnt="20"/>
      <dgm:spPr/>
      <dgm:t>
        <a:bodyPr/>
        <a:lstStyle/>
        <a:p>
          <a:endParaRPr lang="en-US"/>
        </a:p>
      </dgm:t>
    </dgm:pt>
    <dgm:pt modelId="{C1460B78-B615-4624-82ED-A977F857A5DA}" type="pres">
      <dgm:prSet presAssocID="{5A8B4FF5-9E01-475D-B047-F53564C7FE37}" presName="node" presStyleLbl="node1" presStyleIdx="2" presStyleCnt="20" custScaleX="151398" custScaleY="140172">
        <dgm:presLayoutVars>
          <dgm:bulletEnabled val="1"/>
        </dgm:presLayoutVars>
      </dgm:prSet>
      <dgm:spPr/>
      <dgm:t>
        <a:bodyPr/>
        <a:lstStyle/>
        <a:p>
          <a:endParaRPr lang="en-US"/>
        </a:p>
      </dgm:t>
    </dgm:pt>
    <dgm:pt modelId="{BE576A4E-ED0D-4470-A72D-09A3D41D1846}" type="pres">
      <dgm:prSet presAssocID="{2E0D17EB-220D-40A1-A8C1-60CE3BBA277B}" presName="Name9" presStyleLbl="parChTrans1D2" presStyleIdx="3" presStyleCnt="20" custScaleX="2000000" custScaleY="140164"/>
      <dgm:spPr/>
      <dgm:t>
        <a:bodyPr/>
        <a:lstStyle/>
        <a:p>
          <a:endParaRPr lang="en-US"/>
        </a:p>
      </dgm:t>
    </dgm:pt>
    <dgm:pt modelId="{DEE6EF0A-9603-40CB-9549-A1C980546FF7}" type="pres">
      <dgm:prSet presAssocID="{2E0D17EB-220D-40A1-A8C1-60CE3BBA277B}" presName="connTx" presStyleLbl="parChTrans1D2" presStyleIdx="3" presStyleCnt="20"/>
      <dgm:spPr/>
      <dgm:t>
        <a:bodyPr/>
        <a:lstStyle/>
        <a:p>
          <a:endParaRPr lang="en-US"/>
        </a:p>
      </dgm:t>
    </dgm:pt>
    <dgm:pt modelId="{FDBCC96A-F557-431D-A47E-C9B55B8D9935}" type="pres">
      <dgm:prSet presAssocID="{EE50509B-EA8D-43F8-A1BF-C00B671D1D99}" presName="node" presStyleLbl="node1" presStyleIdx="3" presStyleCnt="20" custScaleX="151398" custScaleY="140172">
        <dgm:presLayoutVars>
          <dgm:bulletEnabled val="1"/>
        </dgm:presLayoutVars>
      </dgm:prSet>
      <dgm:spPr/>
      <dgm:t>
        <a:bodyPr/>
        <a:lstStyle/>
        <a:p>
          <a:endParaRPr lang="en-US"/>
        </a:p>
      </dgm:t>
    </dgm:pt>
    <dgm:pt modelId="{48194377-AB0E-41FA-8FD3-461014B6E0C8}" type="pres">
      <dgm:prSet presAssocID="{5B0184EF-88DC-4C2D-B481-CF20F23D64A9}" presName="Name9" presStyleLbl="parChTrans1D2" presStyleIdx="4" presStyleCnt="20" custScaleX="2000000" custScaleY="140164"/>
      <dgm:spPr/>
      <dgm:t>
        <a:bodyPr/>
        <a:lstStyle/>
        <a:p>
          <a:endParaRPr lang="en-US"/>
        </a:p>
      </dgm:t>
    </dgm:pt>
    <dgm:pt modelId="{CFD3321C-7AC0-4069-8627-79481562AF52}" type="pres">
      <dgm:prSet presAssocID="{5B0184EF-88DC-4C2D-B481-CF20F23D64A9}" presName="connTx" presStyleLbl="parChTrans1D2" presStyleIdx="4" presStyleCnt="20"/>
      <dgm:spPr/>
      <dgm:t>
        <a:bodyPr/>
        <a:lstStyle/>
        <a:p>
          <a:endParaRPr lang="en-US"/>
        </a:p>
      </dgm:t>
    </dgm:pt>
    <dgm:pt modelId="{0DA835C5-435E-4115-9854-76FC4AC40891}" type="pres">
      <dgm:prSet presAssocID="{A4924999-3589-43CE-AAC5-0CBFC7712729}" presName="node" presStyleLbl="node1" presStyleIdx="4" presStyleCnt="20" custScaleX="151398" custScaleY="140172">
        <dgm:presLayoutVars>
          <dgm:bulletEnabled val="1"/>
        </dgm:presLayoutVars>
      </dgm:prSet>
      <dgm:spPr/>
      <dgm:t>
        <a:bodyPr/>
        <a:lstStyle/>
        <a:p>
          <a:endParaRPr lang="en-US"/>
        </a:p>
      </dgm:t>
    </dgm:pt>
    <dgm:pt modelId="{82F0B1BD-C347-45F1-99D7-0E47DF769F15}" type="pres">
      <dgm:prSet presAssocID="{41DCF3CA-91D3-4D9E-9BB1-7D2526DE527D}" presName="Name9" presStyleLbl="parChTrans1D2" presStyleIdx="5" presStyleCnt="20" custScaleX="2000000" custScaleY="140164"/>
      <dgm:spPr/>
      <dgm:t>
        <a:bodyPr/>
        <a:lstStyle/>
        <a:p>
          <a:endParaRPr lang="en-US"/>
        </a:p>
      </dgm:t>
    </dgm:pt>
    <dgm:pt modelId="{3C4828E4-2119-4715-AA10-950B9AEDC07E}" type="pres">
      <dgm:prSet presAssocID="{41DCF3CA-91D3-4D9E-9BB1-7D2526DE527D}" presName="connTx" presStyleLbl="parChTrans1D2" presStyleIdx="5" presStyleCnt="20"/>
      <dgm:spPr/>
      <dgm:t>
        <a:bodyPr/>
        <a:lstStyle/>
        <a:p>
          <a:endParaRPr lang="en-US"/>
        </a:p>
      </dgm:t>
    </dgm:pt>
    <dgm:pt modelId="{FCBABE23-357F-44FB-A505-57AE498F1828}" type="pres">
      <dgm:prSet presAssocID="{AD9135ED-AF81-4B50-A6F8-C2DC6490C976}" presName="node" presStyleLbl="node1" presStyleIdx="5" presStyleCnt="20" custScaleX="151398" custScaleY="140172">
        <dgm:presLayoutVars>
          <dgm:bulletEnabled val="1"/>
        </dgm:presLayoutVars>
      </dgm:prSet>
      <dgm:spPr/>
      <dgm:t>
        <a:bodyPr/>
        <a:lstStyle/>
        <a:p>
          <a:endParaRPr lang="en-US"/>
        </a:p>
      </dgm:t>
    </dgm:pt>
    <dgm:pt modelId="{1CA958EB-587C-426A-A1B7-39EB9283114C}" type="pres">
      <dgm:prSet presAssocID="{E013F1A0-2E33-46E1-B045-2FCD5EDB515C}" presName="Name9" presStyleLbl="parChTrans1D2" presStyleIdx="6" presStyleCnt="20" custScaleX="2000000" custScaleY="140164"/>
      <dgm:spPr/>
      <dgm:t>
        <a:bodyPr/>
        <a:lstStyle/>
        <a:p>
          <a:endParaRPr lang="en-US"/>
        </a:p>
      </dgm:t>
    </dgm:pt>
    <dgm:pt modelId="{2B46E961-BA90-416C-ABBC-4F388FCCC065}" type="pres">
      <dgm:prSet presAssocID="{E013F1A0-2E33-46E1-B045-2FCD5EDB515C}" presName="connTx" presStyleLbl="parChTrans1D2" presStyleIdx="6" presStyleCnt="20"/>
      <dgm:spPr/>
      <dgm:t>
        <a:bodyPr/>
        <a:lstStyle/>
        <a:p>
          <a:endParaRPr lang="en-US"/>
        </a:p>
      </dgm:t>
    </dgm:pt>
    <dgm:pt modelId="{6195C773-1AD5-4FBF-8802-B0A63A20233A}" type="pres">
      <dgm:prSet presAssocID="{85EBC428-99B9-4D7F-8572-D5E643C058B3}" presName="node" presStyleLbl="node1" presStyleIdx="6" presStyleCnt="20" custScaleX="151398" custScaleY="140172">
        <dgm:presLayoutVars>
          <dgm:bulletEnabled val="1"/>
        </dgm:presLayoutVars>
      </dgm:prSet>
      <dgm:spPr/>
      <dgm:t>
        <a:bodyPr/>
        <a:lstStyle/>
        <a:p>
          <a:endParaRPr lang="en-US"/>
        </a:p>
      </dgm:t>
    </dgm:pt>
    <dgm:pt modelId="{6C9AC468-85B8-429A-B9FC-169A6E738761}" type="pres">
      <dgm:prSet presAssocID="{6C871EDC-5C4A-429F-A171-3CD8497B81FA}" presName="Name9" presStyleLbl="parChTrans1D2" presStyleIdx="7" presStyleCnt="20" custScaleX="2000000" custScaleY="140164"/>
      <dgm:spPr/>
      <dgm:t>
        <a:bodyPr/>
        <a:lstStyle/>
        <a:p>
          <a:endParaRPr lang="en-US"/>
        </a:p>
      </dgm:t>
    </dgm:pt>
    <dgm:pt modelId="{95E23DA3-C5D8-4D53-9151-3116748EA444}" type="pres">
      <dgm:prSet presAssocID="{6C871EDC-5C4A-429F-A171-3CD8497B81FA}" presName="connTx" presStyleLbl="parChTrans1D2" presStyleIdx="7" presStyleCnt="20"/>
      <dgm:spPr/>
      <dgm:t>
        <a:bodyPr/>
        <a:lstStyle/>
        <a:p>
          <a:endParaRPr lang="en-US"/>
        </a:p>
      </dgm:t>
    </dgm:pt>
    <dgm:pt modelId="{ED5EC7B3-D2C6-4BCC-A39D-39DFD5C4D5BC}" type="pres">
      <dgm:prSet presAssocID="{D7982A56-3924-4DE0-9DCA-80499205FE17}" presName="node" presStyleLbl="node1" presStyleIdx="7" presStyleCnt="20" custScaleX="151398" custScaleY="140172">
        <dgm:presLayoutVars>
          <dgm:bulletEnabled val="1"/>
        </dgm:presLayoutVars>
      </dgm:prSet>
      <dgm:spPr/>
      <dgm:t>
        <a:bodyPr/>
        <a:lstStyle/>
        <a:p>
          <a:endParaRPr lang="en-US"/>
        </a:p>
      </dgm:t>
    </dgm:pt>
    <dgm:pt modelId="{69CC3384-A090-4F68-ACF9-BC1B20011879}" type="pres">
      <dgm:prSet presAssocID="{1BBEAE95-8392-4BE4-8CE5-C54AA5D4BA23}" presName="Name9" presStyleLbl="parChTrans1D2" presStyleIdx="8" presStyleCnt="20" custScaleX="2000000" custScaleY="140164"/>
      <dgm:spPr/>
      <dgm:t>
        <a:bodyPr/>
        <a:lstStyle/>
        <a:p>
          <a:endParaRPr lang="en-US"/>
        </a:p>
      </dgm:t>
    </dgm:pt>
    <dgm:pt modelId="{A1221F70-4AE3-40CC-BD5A-79992805A490}" type="pres">
      <dgm:prSet presAssocID="{1BBEAE95-8392-4BE4-8CE5-C54AA5D4BA23}" presName="connTx" presStyleLbl="parChTrans1D2" presStyleIdx="8" presStyleCnt="20"/>
      <dgm:spPr/>
      <dgm:t>
        <a:bodyPr/>
        <a:lstStyle/>
        <a:p>
          <a:endParaRPr lang="en-US"/>
        </a:p>
      </dgm:t>
    </dgm:pt>
    <dgm:pt modelId="{F9B8D4C4-5E2A-49E6-8622-CB49D22D581F}" type="pres">
      <dgm:prSet presAssocID="{14EE5D9F-70BB-49D2-8369-9A0C22E91FC3}" presName="node" presStyleLbl="node1" presStyleIdx="8" presStyleCnt="20" custScaleX="151398" custScaleY="140172">
        <dgm:presLayoutVars>
          <dgm:bulletEnabled val="1"/>
        </dgm:presLayoutVars>
      </dgm:prSet>
      <dgm:spPr/>
      <dgm:t>
        <a:bodyPr/>
        <a:lstStyle/>
        <a:p>
          <a:endParaRPr lang="en-US"/>
        </a:p>
      </dgm:t>
    </dgm:pt>
    <dgm:pt modelId="{EC197CD5-D96F-4EF5-9D60-3DBBFDF0799E}" type="pres">
      <dgm:prSet presAssocID="{C27F7E5E-9318-4AB1-BC84-E024AD924D73}" presName="Name9" presStyleLbl="parChTrans1D2" presStyleIdx="9" presStyleCnt="20" custScaleX="2000000" custScaleY="140164"/>
      <dgm:spPr/>
      <dgm:t>
        <a:bodyPr/>
        <a:lstStyle/>
        <a:p>
          <a:endParaRPr lang="en-US"/>
        </a:p>
      </dgm:t>
    </dgm:pt>
    <dgm:pt modelId="{E5583207-CE18-4BF2-BFEB-86F9C298A5E3}" type="pres">
      <dgm:prSet presAssocID="{C27F7E5E-9318-4AB1-BC84-E024AD924D73}" presName="connTx" presStyleLbl="parChTrans1D2" presStyleIdx="9" presStyleCnt="20"/>
      <dgm:spPr/>
      <dgm:t>
        <a:bodyPr/>
        <a:lstStyle/>
        <a:p>
          <a:endParaRPr lang="en-US"/>
        </a:p>
      </dgm:t>
    </dgm:pt>
    <dgm:pt modelId="{2FF6FA4A-0F82-466C-A3AB-1461F12ABC49}" type="pres">
      <dgm:prSet presAssocID="{EB96A517-3A68-4486-922C-896E2527224B}" presName="node" presStyleLbl="node1" presStyleIdx="9" presStyleCnt="20" custScaleX="151398" custScaleY="140172">
        <dgm:presLayoutVars>
          <dgm:bulletEnabled val="1"/>
        </dgm:presLayoutVars>
      </dgm:prSet>
      <dgm:spPr/>
      <dgm:t>
        <a:bodyPr/>
        <a:lstStyle/>
        <a:p>
          <a:endParaRPr lang="en-US"/>
        </a:p>
      </dgm:t>
    </dgm:pt>
    <dgm:pt modelId="{CEB45268-015A-4A43-ACE2-663E8783EC9E}" type="pres">
      <dgm:prSet presAssocID="{4A5BF5AB-9040-46C2-B406-4F01BB47B28E}" presName="Name9" presStyleLbl="parChTrans1D2" presStyleIdx="10" presStyleCnt="20" custScaleX="2000000" custScaleY="140164"/>
      <dgm:spPr/>
      <dgm:t>
        <a:bodyPr/>
        <a:lstStyle/>
        <a:p>
          <a:endParaRPr lang="en-US"/>
        </a:p>
      </dgm:t>
    </dgm:pt>
    <dgm:pt modelId="{BCF4204D-D3FA-44EA-A971-90CFA5678ABD}" type="pres">
      <dgm:prSet presAssocID="{4A5BF5AB-9040-46C2-B406-4F01BB47B28E}" presName="connTx" presStyleLbl="parChTrans1D2" presStyleIdx="10" presStyleCnt="20"/>
      <dgm:spPr/>
      <dgm:t>
        <a:bodyPr/>
        <a:lstStyle/>
        <a:p>
          <a:endParaRPr lang="en-US"/>
        </a:p>
      </dgm:t>
    </dgm:pt>
    <dgm:pt modelId="{9B1648E8-D473-4156-8DAE-3E142B35D334}" type="pres">
      <dgm:prSet presAssocID="{9AAF4871-988B-4F9F-B784-450FD48E3E05}" presName="node" presStyleLbl="node1" presStyleIdx="10" presStyleCnt="20" custScaleX="151398" custScaleY="140172">
        <dgm:presLayoutVars>
          <dgm:bulletEnabled val="1"/>
        </dgm:presLayoutVars>
      </dgm:prSet>
      <dgm:spPr/>
      <dgm:t>
        <a:bodyPr/>
        <a:lstStyle/>
        <a:p>
          <a:endParaRPr lang="en-US"/>
        </a:p>
      </dgm:t>
    </dgm:pt>
    <dgm:pt modelId="{BF89D92C-3492-4975-BF5B-2D7EA43D441C}" type="pres">
      <dgm:prSet presAssocID="{DBFE578F-36C0-420A-935D-F4E294A9F6FE}" presName="Name9" presStyleLbl="parChTrans1D2" presStyleIdx="11" presStyleCnt="20" custScaleX="2000000" custScaleY="140164"/>
      <dgm:spPr/>
      <dgm:t>
        <a:bodyPr/>
        <a:lstStyle/>
        <a:p>
          <a:endParaRPr lang="en-US"/>
        </a:p>
      </dgm:t>
    </dgm:pt>
    <dgm:pt modelId="{A583E27C-BC0F-4CCC-906D-D02710FEA455}" type="pres">
      <dgm:prSet presAssocID="{DBFE578F-36C0-420A-935D-F4E294A9F6FE}" presName="connTx" presStyleLbl="parChTrans1D2" presStyleIdx="11" presStyleCnt="20"/>
      <dgm:spPr/>
      <dgm:t>
        <a:bodyPr/>
        <a:lstStyle/>
        <a:p>
          <a:endParaRPr lang="en-US"/>
        </a:p>
      </dgm:t>
    </dgm:pt>
    <dgm:pt modelId="{3ED2EB1C-1B90-433F-AD55-AB6A21B1EB10}" type="pres">
      <dgm:prSet presAssocID="{9ADB7485-59F2-4CA6-A390-D29BF190D95B}" presName="node" presStyleLbl="node1" presStyleIdx="11" presStyleCnt="20" custScaleX="151398" custScaleY="140172">
        <dgm:presLayoutVars>
          <dgm:bulletEnabled val="1"/>
        </dgm:presLayoutVars>
      </dgm:prSet>
      <dgm:spPr/>
      <dgm:t>
        <a:bodyPr/>
        <a:lstStyle/>
        <a:p>
          <a:endParaRPr lang="en-US"/>
        </a:p>
      </dgm:t>
    </dgm:pt>
    <dgm:pt modelId="{3733AFAB-3325-4492-8F34-ACA660E9FF69}" type="pres">
      <dgm:prSet presAssocID="{A21BB527-CC22-44DD-991C-910FF1361424}" presName="Name9" presStyleLbl="parChTrans1D2" presStyleIdx="12" presStyleCnt="20" custScaleX="2000000" custScaleY="140164"/>
      <dgm:spPr/>
      <dgm:t>
        <a:bodyPr/>
        <a:lstStyle/>
        <a:p>
          <a:endParaRPr lang="en-US"/>
        </a:p>
      </dgm:t>
    </dgm:pt>
    <dgm:pt modelId="{6E4BA3FA-9853-49C8-87B4-16E1536984F2}" type="pres">
      <dgm:prSet presAssocID="{A21BB527-CC22-44DD-991C-910FF1361424}" presName="connTx" presStyleLbl="parChTrans1D2" presStyleIdx="12" presStyleCnt="20"/>
      <dgm:spPr/>
      <dgm:t>
        <a:bodyPr/>
        <a:lstStyle/>
        <a:p>
          <a:endParaRPr lang="en-US"/>
        </a:p>
      </dgm:t>
    </dgm:pt>
    <dgm:pt modelId="{6E0C70DA-391F-4B37-B11B-5963023F7884}" type="pres">
      <dgm:prSet presAssocID="{B02C02EB-0A34-4154-AD93-50AFB05821A1}" presName="node" presStyleLbl="node1" presStyleIdx="12" presStyleCnt="20" custScaleX="151398" custScaleY="140172">
        <dgm:presLayoutVars>
          <dgm:bulletEnabled val="1"/>
        </dgm:presLayoutVars>
      </dgm:prSet>
      <dgm:spPr/>
      <dgm:t>
        <a:bodyPr/>
        <a:lstStyle/>
        <a:p>
          <a:endParaRPr lang="en-US"/>
        </a:p>
      </dgm:t>
    </dgm:pt>
    <dgm:pt modelId="{CAA4B89A-2C3A-4D65-9905-65FE2A7D4A53}" type="pres">
      <dgm:prSet presAssocID="{DAFE48B7-3A0D-4E63-B195-A45E158E2AA8}" presName="Name9" presStyleLbl="parChTrans1D2" presStyleIdx="13" presStyleCnt="20" custScaleX="2000000" custScaleY="140164"/>
      <dgm:spPr/>
      <dgm:t>
        <a:bodyPr/>
        <a:lstStyle/>
        <a:p>
          <a:endParaRPr lang="en-US"/>
        </a:p>
      </dgm:t>
    </dgm:pt>
    <dgm:pt modelId="{C241BF51-0510-40BC-88A8-2F937B059C1A}" type="pres">
      <dgm:prSet presAssocID="{DAFE48B7-3A0D-4E63-B195-A45E158E2AA8}" presName="connTx" presStyleLbl="parChTrans1D2" presStyleIdx="13" presStyleCnt="20"/>
      <dgm:spPr/>
      <dgm:t>
        <a:bodyPr/>
        <a:lstStyle/>
        <a:p>
          <a:endParaRPr lang="en-US"/>
        </a:p>
      </dgm:t>
    </dgm:pt>
    <dgm:pt modelId="{384E777E-0A0E-4028-BD87-C92B0280B03F}" type="pres">
      <dgm:prSet presAssocID="{D107DF91-8439-4E3B-9BDF-8E48FE12730D}" presName="node" presStyleLbl="node1" presStyleIdx="13" presStyleCnt="20" custScaleX="151398" custScaleY="140172">
        <dgm:presLayoutVars>
          <dgm:bulletEnabled val="1"/>
        </dgm:presLayoutVars>
      </dgm:prSet>
      <dgm:spPr/>
      <dgm:t>
        <a:bodyPr/>
        <a:lstStyle/>
        <a:p>
          <a:endParaRPr lang="en-US"/>
        </a:p>
      </dgm:t>
    </dgm:pt>
    <dgm:pt modelId="{28CA5397-4081-4AEA-9DAA-1F01246DA7DE}" type="pres">
      <dgm:prSet presAssocID="{FA2BB577-0789-469A-8CFB-A62CCBB4C74A}" presName="Name9" presStyleLbl="parChTrans1D2" presStyleIdx="14" presStyleCnt="20" custScaleX="2000000" custScaleY="140164"/>
      <dgm:spPr/>
      <dgm:t>
        <a:bodyPr/>
        <a:lstStyle/>
        <a:p>
          <a:endParaRPr lang="en-US"/>
        </a:p>
      </dgm:t>
    </dgm:pt>
    <dgm:pt modelId="{D90E720C-522F-4028-AABC-81DB09035486}" type="pres">
      <dgm:prSet presAssocID="{FA2BB577-0789-469A-8CFB-A62CCBB4C74A}" presName="connTx" presStyleLbl="parChTrans1D2" presStyleIdx="14" presStyleCnt="20"/>
      <dgm:spPr/>
      <dgm:t>
        <a:bodyPr/>
        <a:lstStyle/>
        <a:p>
          <a:endParaRPr lang="en-US"/>
        </a:p>
      </dgm:t>
    </dgm:pt>
    <dgm:pt modelId="{7DBBE31D-BAE1-43AC-9525-1A9E26496D74}" type="pres">
      <dgm:prSet presAssocID="{A76D5614-CDB0-4119-A2E6-5012A437D73A}" presName="node" presStyleLbl="node1" presStyleIdx="14" presStyleCnt="20" custScaleX="151398" custScaleY="140172">
        <dgm:presLayoutVars>
          <dgm:bulletEnabled val="1"/>
        </dgm:presLayoutVars>
      </dgm:prSet>
      <dgm:spPr/>
      <dgm:t>
        <a:bodyPr/>
        <a:lstStyle/>
        <a:p>
          <a:endParaRPr lang="en-US"/>
        </a:p>
      </dgm:t>
    </dgm:pt>
    <dgm:pt modelId="{8E5CE474-9F6F-4D08-9F28-E50E8379AB80}" type="pres">
      <dgm:prSet presAssocID="{5DC590A0-D857-4FF9-BDBC-1FE931AF74A8}" presName="Name9" presStyleLbl="parChTrans1D2" presStyleIdx="15" presStyleCnt="20" custScaleX="2000000" custScaleY="140164"/>
      <dgm:spPr/>
      <dgm:t>
        <a:bodyPr/>
        <a:lstStyle/>
        <a:p>
          <a:endParaRPr lang="en-US"/>
        </a:p>
      </dgm:t>
    </dgm:pt>
    <dgm:pt modelId="{0F9C2809-1571-4F25-9F58-AF0F5A934ADE}" type="pres">
      <dgm:prSet presAssocID="{5DC590A0-D857-4FF9-BDBC-1FE931AF74A8}" presName="connTx" presStyleLbl="parChTrans1D2" presStyleIdx="15" presStyleCnt="20"/>
      <dgm:spPr/>
      <dgm:t>
        <a:bodyPr/>
        <a:lstStyle/>
        <a:p>
          <a:endParaRPr lang="en-US"/>
        </a:p>
      </dgm:t>
    </dgm:pt>
    <dgm:pt modelId="{5906CD28-E434-4AD3-BEC2-B11FE2EE9F85}" type="pres">
      <dgm:prSet presAssocID="{C1430BC0-D550-4EB1-84DD-635D5F15A664}" presName="node" presStyleLbl="node1" presStyleIdx="15" presStyleCnt="20" custScaleX="151398" custScaleY="140172">
        <dgm:presLayoutVars>
          <dgm:bulletEnabled val="1"/>
        </dgm:presLayoutVars>
      </dgm:prSet>
      <dgm:spPr/>
      <dgm:t>
        <a:bodyPr/>
        <a:lstStyle/>
        <a:p>
          <a:endParaRPr lang="en-US"/>
        </a:p>
      </dgm:t>
    </dgm:pt>
    <dgm:pt modelId="{7B0898B2-9DF4-4DA2-A928-E0ED029D54DA}" type="pres">
      <dgm:prSet presAssocID="{233B4C64-1B58-4836-AA16-5B84FE3BCD74}" presName="Name9" presStyleLbl="parChTrans1D2" presStyleIdx="16" presStyleCnt="20" custScaleX="2000000" custScaleY="140164"/>
      <dgm:spPr/>
      <dgm:t>
        <a:bodyPr/>
        <a:lstStyle/>
        <a:p>
          <a:endParaRPr lang="en-US"/>
        </a:p>
      </dgm:t>
    </dgm:pt>
    <dgm:pt modelId="{D0F95476-511F-4913-AE7C-FF8C89250B50}" type="pres">
      <dgm:prSet presAssocID="{233B4C64-1B58-4836-AA16-5B84FE3BCD74}" presName="connTx" presStyleLbl="parChTrans1D2" presStyleIdx="16" presStyleCnt="20"/>
      <dgm:spPr/>
      <dgm:t>
        <a:bodyPr/>
        <a:lstStyle/>
        <a:p>
          <a:endParaRPr lang="en-US"/>
        </a:p>
      </dgm:t>
    </dgm:pt>
    <dgm:pt modelId="{8EDACB4F-3A6E-4FAD-9EB8-66FB53F06158}" type="pres">
      <dgm:prSet presAssocID="{C2B44BA7-158C-4DE0-814F-1C4F5C30AB24}" presName="node" presStyleLbl="node1" presStyleIdx="16" presStyleCnt="20" custScaleX="151398" custScaleY="140172">
        <dgm:presLayoutVars>
          <dgm:bulletEnabled val="1"/>
        </dgm:presLayoutVars>
      </dgm:prSet>
      <dgm:spPr/>
      <dgm:t>
        <a:bodyPr/>
        <a:lstStyle/>
        <a:p>
          <a:endParaRPr lang="en-US"/>
        </a:p>
      </dgm:t>
    </dgm:pt>
    <dgm:pt modelId="{2356FF63-80B4-4719-B1A3-80AA378A3994}" type="pres">
      <dgm:prSet presAssocID="{C16856D2-3E5E-4EE1-A215-BAAF7515DAE4}" presName="Name9" presStyleLbl="parChTrans1D2" presStyleIdx="17" presStyleCnt="20" custScaleX="2000000" custScaleY="140164"/>
      <dgm:spPr/>
      <dgm:t>
        <a:bodyPr/>
        <a:lstStyle/>
        <a:p>
          <a:endParaRPr lang="en-US"/>
        </a:p>
      </dgm:t>
    </dgm:pt>
    <dgm:pt modelId="{D1EB041A-CF1A-47F6-B06B-67482A2CF0E0}" type="pres">
      <dgm:prSet presAssocID="{C16856D2-3E5E-4EE1-A215-BAAF7515DAE4}" presName="connTx" presStyleLbl="parChTrans1D2" presStyleIdx="17" presStyleCnt="20"/>
      <dgm:spPr/>
      <dgm:t>
        <a:bodyPr/>
        <a:lstStyle/>
        <a:p>
          <a:endParaRPr lang="en-US"/>
        </a:p>
      </dgm:t>
    </dgm:pt>
    <dgm:pt modelId="{037AAC75-6B32-4DF5-A390-8916283E0CCB}" type="pres">
      <dgm:prSet presAssocID="{8A6EF646-2599-4857-8D4A-12D4FCCD2B5C}" presName="node" presStyleLbl="node1" presStyleIdx="17" presStyleCnt="20" custScaleX="151398" custScaleY="140172">
        <dgm:presLayoutVars>
          <dgm:bulletEnabled val="1"/>
        </dgm:presLayoutVars>
      </dgm:prSet>
      <dgm:spPr/>
      <dgm:t>
        <a:bodyPr/>
        <a:lstStyle/>
        <a:p>
          <a:endParaRPr lang="en-US"/>
        </a:p>
      </dgm:t>
    </dgm:pt>
    <dgm:pt modelId="{01735CD4-83C2-4292-A0AB-BC864D211856}" type="pres">
      <dgm:prSet presAssocID="{4DB3657E-4DB4-4784-B099-7FA3FA6E53A0}" presName="Name9" presStyleLbl="parChTrans1D2" presStyleIdx="18" presStyleCnt="20" custScaleX="2000000" custScaleY="140164"/>
      <dgm:spPr/>
      <dgm:t>
        <a:bodyPr/>
        <a:lstStyle/>
        <a:p>
          <a:endParaRPr lang="en-US"/>
        </a:p>
      </dgm:t>
    </dgm:pt>
    <dgm:pt modelId="{60703B2F-687C-48A1-93BB-163D6A95D121}" type="pres">
      <dgm:prSet presAssocID="{4DB3657E-4DB4-4784-B099-7FA3FA6E53A0}" presName="connTx" presStyleLbl="parChTrans1D2" presStyleIdx="18" presStyleCnt="20"/>
      <dgm:spPr/>
      <dgm:t>
        <a:bodyPr/>
        <a:lstStyle/>
        <a:p>
          <a:endParaRPr lang="en-US"/>
        </a:p>
      </dgm:t>
    </dgm:pt>
    <dgm:pt modelId="{5D0E6D61-A72F-4B8C-B2F7-398E641C8C25}" type="pres">
      <dgm:prSet presAssocID="{DB3B6595-5419-4BB4-AE0B-FA097E1433A5}" presName="node" presStyleLbl="node1" presStyleIdx="18" presStyleCnt="20" custScaleX="151398" custScaleY="140172">
        <dgm:presLayoutVars>
          <dgm:bulletEnabled val="1"/>
        </dgm:presLayoutVars>
      </dgm:prSet>
      <dgm:spPr/>
      <dgm:t>
        <a:bodyPr/>
        <a:lstStyle/>
        <a:p>
          <a:endParaRPr lang="en-US"/>
        </a:p>
      </dgm:t>
    </dgm:pt>
    <dgm:pt modelId="{7424DF5A-15A5-4277-842C-0C1ABAB4AC26}" type="pres">
      <dgm:prSet presAssocID="{FD2F8B1A-367D-413C-A59E-CD84B6835CC3}" presName="Name9" presStyleLbl="parChTrans1D2" presStyleIdx="19" presStyleCnt="20" custScaleX="2000000" custScaleY="140164"/>
      <dgm:spPr/>
      <dgm:t>
        <a:bodyPr/>
        <a:lstStyle/>
        <a:p>
          <a:endParaRPr lang="en-US"/>
        </a:p>
      </dgm:t>
    </dgm:pt>
    <dgm:pt modelId="{0AF7392F-82FC-46E1-9036-A69489AEE61F}" type="pres">
      <dgm:prSet presAssocID="{FD2F8B1A-367D-413C-A59E-CD84B6835CC3}" presName="connTx" presStyleLbl="parChTrans1D2" presStyleIdx="19" presStyleCnt="20"/>
      <dgm:spPr/>
      <dgm:t>
        <a:bodyPr/>
        <a:lstStyle/>
        <a:p>
          <a:endParaRPr lang="en-US"/>
        </a:p>
      </dgm:t>
    </dgm:pt>
    <dgm:pt modelId="{BB85EB75-2477-4076-87DA-3FD252E4035C}" type="pres">
      <dgm:prSet presAssocID="{80993C8D-578A-4A5C-AD73-7778C0183422}" presName="node" presStyleLbl="node1" presStyleIdx="19" presStyleCnt="20" custScaleX="151398" custScaleY="140172">
        <dgm:presLayoutVars>
          <dgm:bulletEnabled val="1"/>
        </dgm:presLayoutVars>
      </dgm:prSet>
      <dgm:spPr/>
      <dgm:t>
        <a:bodyPr/>
        <a:lstStyle/>
        <a:p>
          <a:endParaRPr lang="en-US"/>
        </a:p>
      </dgm:t>
    </dgm:pt>
  </dgm:ptLst>
  <dgm:cxnLst>
    <dgm:cxn modelId="{0C21D117-E756-426C-A757-19F3FB1CE91C}" type="presOf" srcId="{FD2F8B1A-367D-413C-A59E-CD84B6835CC3}" destId="{0AF7392F-82FC-46E1-9036-A69489AEE61F}" srcOrd="1" destOrd="0" presId="urn:microsoft.com/office/officeart/2005/8/layout/radial1"/>
    <dgm:cxn modelId="{57A18CBA-D37A-4643-A023-E5ACE398A44C}" type="presOf" srcId="{FD2F8B1A-367D-413C-A59E-CD84B6835CC3}" destId="{7424DF5A-15A5-4277-842C-0C1ABAB4AC26}" srcOrd="0" destOrd="0" presId="urn:microsoft.com/office/officeart/2005/8/layout/radial1"/>
    <dgm:cxn modelId="{4EFF86EE-5BC6-49FE-B2CF-3EEFB417F241}" srcId="{AF85146A-DB5C-4F49-A664-7863B31A7849}" destId="{EB96A517-3A68-4486-922C-896E2527224B}" srcOrd="9" destOrd="0" parTransId="{C27F7E5E-9318-4AB1-BC84-E024AD924D73}" sibTransId="{EAEBF7A4-A9C6-48F8-ACB7-DB325F3B4BFD}"/>
    <dgm:cxn modelId="{E59AA301-9F5D-453B-A7E5-FA7FBCE3ABD4}" type="presOf" srcId="{2E0D17EB-220D-40A1-A8C1-60CE3BBA277B}" destId="{BE576A4E-ED0D-4470-A72D-09A3D41D1846}" srcOrd="0" destOrd="0" presId="urn:microsoft.com/office/officeart/2005/8/layout/radial1"/>
    <dgm:cxn modelId="{9D64BC00-D8EE-4696-B9EB-303A37F069FF}" type="presOf" srcId="{C16856D2-3E5E-4EE1-A215-BAAF7515DAE4}" destId="{2356FF63-80B4-4719-B1A3-80AA378A3994}" srcOrd="0" destOrd="0" presId="urn:microsoft.com/office/officeart/2005/8/layout/radial1"/>
    <dgm:cxn modelId="{AC4C36A8-5488-4920-B1BE-A1F88047D74D}" type="presOf" srcId="{B02C02EB-0A34-4154-AD93-50AFB05821A1}" destId="{6E0C70DA-391F-4B37-B11B-5963023F7884}" srcOrd="0" destOrd="0" presId="urn:microsoft.com/office/officeart/2005/8/layout/radial1"/>
    <dgm:cxn modelId="{8CBC181F-AF0A-4D4F-B98A-372BD58278BC}" type="presOf" srcId="{4A5BF5AB-9040-46C2-B406-4F01BB47B28E}" destId="{BCF4204D-D3FA-44EA-A971-90CFA5678ABD}" srcOrd="1" destOrd="0" presId="urn:microsoft.com/office/officeart/2005/8/layout/radial1"/>
    <dgm:cxn modelId="{A643A6F2-3BF8-4893-A398-31CC052D0EAE}" type="presOf" srcId="{8A6EF646-2599-4857-8D4A-12D4FCCD2B5C}" destId="{037AAC75-6B32-4DF5-A390-8916283E0CCB}" srcOrd="0" destOrd="0" presId="urn:microsoft.com/office/officeart/2005/8/layout/radial1"/>
    <dgm:cxn modelId="{E99A690B-9735-4BCE-AE72-2A12E692FE7D}" type="presOf" srcId="{E013F1A0-2E33-46E1-B045-2FCD5EDB515C}" destId="{1CA958EB-587C-426A-A1B7-39EB9283114C}" srcOrd="0" destOrd="0" presId="urn:microsoft.com/office/officeart/2005/8/layout/radial1"/>
    <dgm:cxn modelId="{23997C47-24D7-4B18-A71B-A63F1961F5B5}" srcId="{AF85146A-DB5C-4F49-A664-7863B31A7849}" destId="{A76D5614-CDB0-4119-A2E6-5012A437D73A}" srcOrd="14" destOrd="0" parTransId="{FA2BB577-0789-469A-8CFB-A62CCBB4C74A}" sibTransId="{A58F23F2-5254-4DC7-B22E-D117F0148284}"/>
    <dgm:cxn modelId="{D45DA463-631D-4413-89C3-FB96FD455B08}" srcId="{AF85146A-DB5C-4F49-A664-7863B31A7849}" destId="{DB3B6595-5419-4BB4-AE0B-FA097E1433A5}" srcOrd="18" destOrd="0" parTransId="{4DB3657E-4DB4-4784-B099-7FA3FA6E53A0}" sibTransId="{6A3C7EE4-D2D6-4D65-9E38-7C4778EDE5B1}"/>
    <dgm:cxn modelId="{8D84D900-8D24-42D6-90D4-9EE56063BBAD}" type="presOf" srcId="{6C871EDC-5C4A-429F-A171-3CD8497B81FA}" destId="{95E23DA3-C5D8-4D53-9151-3116748EA444}" srcOrd="1" destOrd="0" presId="urn:microsoft.com/office/officeart/2005/8/layout/radial1"/>
    <dgm:cxn modelId="{015AE599-DF55-4784-9BAD-2045E3BC6C35}" srcId="{AF85146A-DB5C-4F49-A664-7863B31A7849}" destId="{85EBC428-99B9-4D7F-8572-D5E643C058B3}" srcOrd="6" destOrd="0" parTransId="{E013F1A0-2E33-46E1-B045-2FCD5EDB515C}" sibTransId="{4C44EE2E-D361-4EB4-8452-E025C7A6340D}"/>
    <dgm:cxn modelId="{C3920695-8803-4045-95B8-0335C39831C9}" type="presOf" srcId="{233B4C64-1B58-4836-AA16-5B84FE3BCD74}" destId="{D0F95476-511F-4913-AE7C-FF8C89250B50}" srcOrd="1" destOrd="0" presId="urn:microsoft.com/office/officeart/2005/8/layout/radial1"/>
    <dgm:cxn modelId="{C68B1F9E-7907-449F-AF7B-9825F09B4E6F}" type="presOf" srcId="{9ADB7485-59F2-4CA6-A390-D29BF190D95B}" destId="{3ED2EB1C-1B90-433F-AD55-AB6A21B1EB10}" srcOrd="0" destOrd="0" presId="urn:microsoft.com/office/officeart/2005/8/layout/radial1"/>
    <dgm:cxn modelId="{A9F5F5BA-0CE5-43BC-B38E-418CD208C479}" type="presOf" srcId="{41DCF3CA-91D3-4D9E-9BB1-7D2526DE527D}" destId="{82F0B1BD-C347-45F1-99D7-0E47DF769F15}" srcOrd="0" destOrd="0" presId="urn:microsoft.com/office/officeart/2005/8/layout/radial1"/>
    <dgm:cxn modelId="{6CE13B4B-30D8-4F5C-8F8B-74A37A760EFF}" type="presOf" srcId="{72369044-9AA8-4417-8742-9A8E222B03F6}" destId="{B8429C7B-20B4-4B0F-A571-FB4D232DBCDE}" srcOrd="1" destOrd="0" presId="urn:microsoft.com/office/officeart/2005/8/layout/radial1"/>
    <dgm:cxn modelId="{6A670EF1-2902-410B-BB0B-7D9CAC59860C}" type="presOf" srcId="{D7982A56-3924-4DE0-9DCA-80499205FE17}" destId="{ED5EC7B3-D2C6-4BCC-A39D-39DFD5C4D5BC}" srcOrd="0" destOrd="0" presId="urn:microsoft.com/office/officeart/2005/8/layout/radial1"/>
    <dgm:cxn modelId="{79DA559E-EF29-4D24-A47F-278B32782CD8}" type="presOf" srcId="{C1430BC0-D550-4EB1-84DD-635D5F15A664}" destId="{5906CD28-E434-4AD3-BEC2-B11FE2EE9F85}" srcOrd="0" destOrd="0" presId="urn:microsoft.com/office/officeart/2005/8/layout/radial1"/>
    <dgm:cxn modelId="{EAD49387-FD0A-4429-A891-6968C51C77E8}" type="presOf" srcId="{4DB3657E-4DB4-4784-B099-7FA3FA6E53A0}" destId="{01735CD4-83C2-4292-A0AB-BC864D211856}" srcOrd="0" destOrd="0" presId="urn:microsoft.com/office/officeart/2005/8/layout/radial1"/>
    <dgm:cxn modelId="{1A5FEB96-FEE6-40F7-8028-26E288B6EA7E}" srcId="{AF85146A-DB5C-4F49-A664-7863B31A7849}" destId="{8A6EF646-2599-4857-8D4A-12D4FCCD2B5C}" srcOrd="17" destOrd="0" parTransId="{C16856D2-3E5E-4EE1-A215-BAAF7515DAE4}" sibTransId="{E2F46D36-EB02-478C-9614-5AEE5E88267E}"/>
    <dgm:cxn modelId="{F832311A-DB56-4B29-9D05-8EE80DEA5461}" type="presOf" srcId="{2927A3C6-3A94-472B-9510-15DC3D7BC31A}" destId="{6DBFA456-1075-467E-891F-A0172E85D00E}" srcOrd="0" destOrd="0" presId="urn:microsoft.com/office/officeart/2005/8/layout/radial1"/>
    <dgm:cxn modelId="{0AB7FB0A-16D8-41F3-BB2D-BD281BF9CF67}" srcId="{AF85146A-DB5C-4F49-A664-7863B31A7849}" destId="{9ADB7485-59F2-4CA6-A390-D29BF190D95B}" srcOrd="11" destOrd="0" parTransId="{DBFE578F-36C0-420A-935D-F4E294A9F6FE}" sibTransId="{90F776B7-7E38-4791-9ED0-00092B003192}"/>
    <dgm:cxn modelId="{82E286F2-AA2D-449D-A056-06500017B0FC}" type="presOf" srcId="{8718E7DE-8DB4-4C28-B39D-95AEA103FA47}" destId="{B58444CA-7929-4728-85BA-C2F63BE69270}" srcOrd="1" destOrd="0" presId="urn:microsoft.com/office/officeart/2005/8/layout/radial1"/>
    <dgm:cxn modelId="{3C543EBF-E6B7-4555-9903-BDE21C709402}" type="presOf" srcId="{C27F7E5E-9318-4AB1-BC84-E024AD924D73}" destId="{EC197CD5-D96F-4EF5-9D60-3DBBFDF0799E}" srcOrd="0" destOrd="0" presId="urn:microsoft.com/office/officeart/2005/8/layout/radial1"/>
    <dgm:cxn modelId="{A8256CF6-8A73-49B6-A828-0101A6CD77E5}" type="presOf" srcId="{5B0184EF-88DC-4C2D-B481-CF20F23D64A9}" destId="{48194377-AB0E-41FA-8FD3-461014B6E0C8}" srcOrd="0" destOrd="0" presId="urn:microsoft.com/office/officeart/2005/8/layout/radial1"/>
    <dgm:cxn modelId="{79172362-C6B3-47C7-A865-0D4AEB53032B}" type="presOf" srcId="{DAFE48B7-3A0D-4E63-B195-A45E158E2AA8}" destId="{C241BF51-0510-40BC-88A8-2F937B059C1A}" srcOrd="1" destOrd="0" presId="urn:microsoft.com/office/officeart/2005/8/layout/radial1"/>
    <dgm:cxn modelId="{BBE2E8C9-1E6C-4A1F-B67D-94F7B5B2C8E1}" type="presOf" srcId="{DBFE578F-36C0-420A-935D-F4E294A9F6FE}" destId="{BF89D92C-3492-4975-BF5B-2D7EA43D441C}" srcOrd="0" destOrd="0" presId="urn:microsoft.com/office/officeart/2005/8/layout/radial1"/>
    <dgm:cxn modelId="{87014D78-238B-4D21-9698-2A9C103DE927}" type="presOf" srcId="{C27F7E5E-9318-4AB1-BC84-E024AD924D73}" destId="{E5583207-CE18-4BF2-BFEB-86F9C298A5E3}" srcOrd="1" destOrd="0" presId="urn:microsoft.com/office/officeart/2005/8/layout/radial1"/>
    <dgm:cxn modelId="{38E27B02-1E90-4115-976B-C067FC5DF5F9}" srcId="{AF85146A-DB5C-4F49-A664-7863B31A7849}" destId="{9AAF4871-988B-4F9F-B784-450FD48E3E05}" srcOrd="10" destOrd="0" parTransId="{4A5BF5AB-9040-46C2-B406-4F01BB47B28E}" sibTransId="{A3DA4DCE-4737-4960-8D6D-A27D480410C2}"/>
    <dgm:cxn modelId="{ED4FEB9E-3F03-4945-922E-44D5C7226D3B}" type="presOf" srcId="{C2B44BA7-158C-4DE0-814F-1C4F5C30AB24}" destId="{8EDACB4F-3A6E-4FAD-9EB8-66FB53F06158}" srcOrd="0" destOrd="0" presId="urn:microsoft.com/office/officeart/2005/8/layout/radial1"/>
    <dgm:cxn modelId="{5CDA22B7-E979-4898-A1C5-28C6895A5CD8}" srcId="{AF85146A-DB5C-4F49-A664-7863B31A7849}" destId="{C1430BC0-D550-4EB1-84DD-635D5F15A664}" srcOrd="15" destOrd="0" parTransId="{5DC590A0-D857-4FF9-BDBC-1FE931AF74A8}" sibTransId="{705CAECA-95F0-43E0-AE1A-D34DE00799D7}"/>
    <dgm:cxn modelId="{A00EFF00-B084-4556-81F1-98CD2B7FBC1F}" type="presOf" srcId="{A76D5614-CDB0-4119-A2E6-5012A437D73A}" destId="{7DBBE31D-BAE1-43AC-9525-1A9E26496D74}" srcOrd="0" destOrd="0" presId="urn:microsoft.com/office/officeart/2005/8/layout/radial1"/>
    <dgm:cxn modelId="{989EB79C-3973-44B8-B3C9-75861B0B2375}" type="presOf" srcId="{E013F1A0-2E33-46E1-B045-2FCD5EDB515C}" destId="{2B46E961-BA90-416C-ABBC-4F388FCCC065}" srcOrd="1" destOrd="0" presId="urn:microsoft.com/office/officeart/2005/8/layout/radial1"/>
    <dgm:cxn modelId="{95C02ADE-BF06-452A-AC0F-EABE76E01B6F}" srcId="{AF85146A-DB5C-4F49-A664-7863B31A7849}" destId="{80993C8D-578A-4A5C-AD73-7778C0183422}" srcOrd="19" destOrd="0" parTransId="{FD2F8B1A-367D-413C-A59E-CD84B6835CC3}" sibTransId="{1E3B6721-28D9-48A2-91C6-40C1D30DB924}"/>
    <dgm:cxn modelId="{714020E9-DD15-4493-BBF0-3D87B03578A6}" type="presOf" srcId="{AF85146A-DB5C-4F49-A664-7863B31A7849}" destId="{832A05FB-7A6D-4117-B85B-CB2F357E81E6}" srcOrd="0" destOrd="0" presId="urn:microsoft.com/office/officeart/2005/8/layout/radial1"/>
    <dgm:cxn modelId="{9B84E7FB-A433-4AE7-9B78-77D2BE84D07A}" type="presOf" srcId="{1BBEAE95-8392-4BE4-8CE5-C54AA5D4BA23}" destId="{69CC3384-A090-4F68-ACF9-BC1B20011879}" srcOrd="0" destOrd="0" presId="urn:microsoft.com/office/officeart/2005/8/layout/radial1"/>
    <dgm:cxn modelId="{570C1901-0331-4042-B719-ECFB65F8360E}" srcId="{AF85146A-DB5C-4F49-A664-7863B31A7849}" destId="{D107DF91-8439-4E3B-9BDF-8E48FE12730D}" srcOrd="13" destOrd="0" parTransId="{DAFE48B7-3A0D-4E63-B195-A45E158E2AA8}" sibTransId="{F8B26C93-6A2A-4064-87CE-7A0D2AD59FD7}"/>
    <dgm:cxn modelId="{DC812FFA-0C0F-4476-85BC-DFE72D5CCAF3}" type="presOf" srcId="{A21BB527-CC22-44DD-991C-910FF1361424}" destId="{3733AFAB-3325-4492-8F34-ACA660E9FF69}" srcOrd="0" destOrd="0" presId="urn:microsoft.com/office/officeart/2005/8/layout/radial1"/>
    <dgm:cxn modelId="{8A433AAD-1D5B-4ACF-A0FF-FADA1351FC3E}" type="presOf" srcId="{EE50509B-EA8D-43F8-A1BF-C00B671D1D99}" destId="{FDBCC96A-F557-431D-A47E-C9B55B8D9935}" srcOrd="0" destOrd="0" presId="urn:microsoft.com/office/officeart/2005/8/layout/radial1"/>
    <dgm:cxn modelId="{CBDE6FF7-E6B4-4153-9201-E9201A66BD5E}" type="presOf" srcId="{C16856D2-3E5E-4EE1-A215-BAAF7515DAE4}" destId="{D1EB041A-CF1A-47F6-B06B-67482A2CF0E0}" srcOrd="1" destOrd="0" presId="urn:microsoft.com/office/officeart/2005/8/layout/radial1"/>
    <dgm:cxn modelId="{6EC1B3BF-4FBF-4C6F-A47E-2961395906F0}" srcId="{AF85146A-DB5C-4F49-A664-7863B31A7849}" destId="{AD9135ED-AF81-4B50-A6F8-C2DC6490C976}" srcOrd="5" destOrd="0" parTransId="{41DCF3CA-91D3-4D9E-9BB1-7D2526DE527D}" sibTransId="{A2D3D4FE-9F47-4D7B-AC21-E6CFF62EEC7D}"/>
    <dgm:cxn modelId="{92A462DA-2856-48AA-9407-6267FD39A8AB}" type="presOf" srcId="{BA50BAA7-525A-49A1-B142-EC2264F9124E}" destId="{26E82494-9A4A-4ECC-8C93-088DC391DBF7}" srcOrd="0" destOrd="0" presId="urn:microsoft.com/office/officeart/2005/8/layout/radial1"/>
    <dgm:cxn modelId="{ED0FDF37-AB72-4BF8-8C98-FD0A63973EAE}" type="presOf" srcId="{D107DF91-8439-4E3B-9BDF-8E48FE12730D}" destId="{384E777E-0A0E-4028-BD87-C92B0280B03F}" srcOrd="0" destOrd="0" presId="urn:microsoft.com/office/officeart/2005/8/layout/radial1"/>
    <dgm:cxn modelId="{BE7FCFBC-2604-4E80-8B28-3877C21BD018}" type="presOf" srcId="{1BBEAE95-8392-4BE4-8CE5-C54AA5D4BA23}" destId="{A1221F70-4AE3-40CC-BD5A-79992805A490}" srcOrd="1" destOrd="0" presId="urn:microsoft.com/office/officeart/2005/8/layout/radial1"/>
    <dgm:cxn modelId="{61D58422-32E2-403F-8F69-E9184C0C4571}" srcId="{AF85146A-DB5C-4F49-A664-7863B31A7849}" destId="{8F284C47-D251-4425-9F11-48C129507438}" srcOrd="0" destOrd="0" parTransId="{72369044-9AA8-4417-8742-9A8E222B03F6}" sibTransId="{D60A3F8D-E9AA-470B-9BB5-6C7397FCD5FE}"/>
    <dgm:cxn modelId="{93A68333-F551-4163-A73A-F93B10D687FE}" type="presOf" srcId="{A4924999-3589-43CE-AAC5-0CBFC7712729}" destId="{0DA835C5-435E-4115-9854-76FC4AC40891}" srcOrd="0" destOrd="0" presId="urn:microsoft.com/office/officeart/2005/8/layout/radial1"/>
    <dgm:cxn modelId="{179E6F24-FE39-4228-89D3-5921FB956395}" type="presOf" srcId="{FA2BB577-0789-469A-8CFB-A62CCBB4C74A}" destId="{D90E720C-522F-4028-AABC-81DB09035486}" srcOrd="1" destOrd="0" presId="urn:microsoft.com/office/officeart/2005/8/layout/radial1"/>
    <dgm:cxn modelId="{AD98D650-D251-48C3-AFFD-9EA32BCE416A}" srcId="{AF85146A-DB5C-4F49-A664-7863B31A7849}" destId="{BA50BAA7-525A-49A1-B142-EC2264F9124E}" srcOrd="1" destOrd="0" parTransId="{978C9C21-9D6A-4BC9-8222-84C4EEF58918}" sibTransId="{1F5967A1-5256-48BF-B5BF-6409C0471B65}"/>
    <dgm:cxn modelId="{81826455-74FE-43E0-B023-6B2EDCF07BE8}" type="presOf" srcId="{5A8B4FF5-9E01-475D-B047-F53564C7FE37}" destId="{C1460B78-B615-4624-82ED-A977F857A5DA}" srcOrd="0" destOrd="0" presId="urn:microsoft.com/office/officeart/2005/8/layout/radial1"/>
    <dgm:cxn modelId="{6116B063-3E5F-45A6-9FC5-2851814EA900}" type="presOf" srcId="{5DC590A0-D857-4FF9-BDBC-1FE931AF74A8}" destId="{0F9C2809-1571-4F25-9F58-AF0F5A934ADE}" srcOrd="1" destOrd="0" presId="urn:microsoft.com/office/officeart/2005/8/layout/radial1"/>
    <dgm:cxn modelId="{4E8BD1F7-19D9-449B-AD6D-28A2A7D4DB3F}" type="presOf" srcId="{978C9C21-9D6A-4BC9-8222-84C4EEF58918}" destId="{CCA47C06-73E6-4091-B5B9-89787E0794FD}" srcOrd="1" destOrd="0" presId="urn:microsoft.com/office/officeart/2005/8/layout/radial1"/>
    <dgm:cxn modelId="{88526D5E-CDC1-442E-9599-E4A83E296859}" type="presOf" srcId="{72369044-9AA8-4417-8742-9A8E222B03F6}" destId="{F73C3857-EC6A-494E-9F22-6D4ADEA7BEDA}" srcOrd="0" destOrd="0" presId="urn:microsoft.com/office/officeart/2005/8/layout/radial1"/>
    <dgm:cxn modelId="{C2BF3207-005F-4C2A-8C82-B2BA54BF9117}" type="presOf" srcId="{A21BB527-CC22-44DD-991C-910FF1361424}" destId="{6E4BA3FA-9853-49C8-87B4-16E1536984F2}" srcOrd="1" destOrd="0" presId="urn:microsoft.com/office/officeart/2005/8/layout/radial1"/>
    <dgm:cxn modelId="{8F8EE2EB-D76E-45B2-8177-AE672460E949}" srcId="{AF85146A-DB5C-4F49-A664-7863B31A7849}" destId="{5A8B4FF5-9E01-475D-B047-F53564C7FE37}" srcOrd="2" destOrd="0" parTransId="{8718E7DE-8DB4-4C28-B39D-95AEA103FA47}" sibTransId="{29E0D329-DCDD-4FF7-84C7-754B5733C6E8}"/>
    <dgm:cxn modelId="{DB212E5B-8CCB-4ECB-9B78-53CEDE0C396E}" type="presOf" srcId="{AD9135ED-AF81-4B50-A6F8-C2DC6490C976}" destId="{FCBABE23-357F-44FB-A505-57AE498F1828}" srcOrd="0" destOrd="0" presId="urn:microsoft.com/office/officeart/2005/8/layout/radial1"/>
    <dgm:cxn modelId="{41800507-957F-4974-A9E9-E93A1E7C9866}" type="presOf" srcId="{5B0184EF-88DC-4C2D-B481-CF20F23D64A9}" destId="{CFD3321C-7AC0-4069-8627-79481562AF52}" srcOrd="1" destOrd="0" presId="urn:microsoft.com/office/officeart/2005/8/layout/radial1"/>
    <dgm:cxn modelId="{96BFFBE6-D6F5-44D4-BA7D-D72BFFF0CD94}" type="presOf" srcId="{DB3B6595-5419-4BB4-AE0B-FA097E1433A5}" destId="{5D0E6D61-A72F-4B8C-B2F7-398E641C8C25}" srcOrd="0" destOrd="0" presId="urn:microsoft.com/office/officeart/2005/8/layout/radial1"/>
    <dgm:cxn modelId="{5E2D701A-4B3A-4A9E-A29C-140E52AC6E65}" srcId="{AF85146A-DB5C-4F49-A664-7863B31A7849}" destId="{B02C02EB-0A34-4154-AD93-50AFB05821A1}" srcOrd="12" destOrd="0" parTransId="{A21BB527-CC22-44DD-991C-910FF1361424}" sibTransId="{A74A0B35-8D04-47A5-B064-74FF56385E80}"/>
    <dgm:cxn modelId="{E32C7B1A-6E07-41DB-9B08-C12FFBE37E4A}" srcId="{AF85146A-DB5C-4F49-A664-7863B31A7849}" destId="{A4924999-3589-43CE-AAC5-0CBFC7712729}" srcOrd="4" destOrd="0" parTransId="{5B0184EF-88DC-4C2D-B481-CF20F23D64A9}" sibTransId="{007A964B-EF77-4382-BFFC-5115FEAA3CD1}"/>
    <dgm:cxn modelId="{8742E0AD-9A8E-4AB7-B0BD-C80FBDD3B892}" type="presOf" srcId="{FA2BB577-0789-469A-8CFB-A62CCBB4C74A}" destId="{28CA5397-4081-4AEA-9DAA-1F01246DA7DE}" srcOrd="0" destOrd="0" presId="urn:microsoft.com/office/officeart/2005/8/layout/radial1"/>
    <dgm:cxn modelId="{376B06E4-086F-49DD-84C6-5850226F8631}" type="presOf" srcId="{233B4C64-1B58-4836-AA16-5B84FE3BCD74}" destId="{7B0898B2-9DF4-4DA2-A928-E0ED029D54DA}" srcOrd="0" destOrd="0" presId="urn:microsoft.com/office/officeart/2005/8/layout/radial1"/>
    <dgm:cxn modelId="{3723869A-2408-4ACC-AE57-CE13694DD8F9}" type="presOf" srcId="{80993C8D-578A-4A5C-AD73-7778C0183422}" destId="{BB85EB75-2477-4076-87DA-3FD252E4035C}" srcOrd="0" destOrd="0" presId="urn:microsoft.com/office/officeart/2005/8/layout/radial1"/>
    <dgm:cxn modelId="{A341FC3B-33F2-4DF7-831B-154380879E08}" type="presOf" srcId="{8F284C47-D251-4425-9F11-48C129507438}" destId="{9A689678-6CB9-4784-ADBD-F11D8DA85668}" srcOrd="0" destOrd="0" presId="urn:microsoft.com/office/officeart/2005/8/layout/radial1"/>
    <dgm:cxn modelId="{82669E75-2AE7-4945-BE9D-D9788258D60E}" type="presOf" srcId="{2E0D17EB-220D-40A1-A8C1-60CE3BBA277B}" destId="{DEE6EF0A-9603-40CB-9549-A1C980546FF7}" srcOrd="1" destOrd="0" presId="urn:microsoft.com/office/officeart/2005/8/layout/radial1"/>
    <dgm:cxn modelId="{48B9A26A-B7A0-4ABD-A98A-3417F977F0EA}" type="presOf" srcId="{DBFE578F-36C0-420A-935D-F4E294A9F6FE}" destId="{A583E27C-BC0F-4CCC-906D-D02710FEA455}" srcOrd="1" destOrd="0" presId="urn:microsoft.com/office/officeart/2005/8/layout/radial1"/>
    <dgm:cxn modelId="{2A5D97D5-63A6-4888-8CBB-0CC52CD6CFBF}" type="presOf" srcId="{4A5BF5AB-9040-46C2-B406-4F01BB47B28E}" destId="{CEB45268-015A-4A43-ACE2-663E8783EC9E}" srcOrd="0" destOrd="0" presId="urn:microsoft.com/office/officeart/2005/8/layout/radial1"/>
    <dgm:cxn modelId="{28B3B4DE-3FD8-40B2-902A-727FB27B3958}" type="presOf" srcId="{978C9C21-9D6A-4BC9-8222-84C4EEF58918}" destId="{686A96A1-A6BD-42FC-85A5-054B06A2DEE8}" srcOrd="0" destOrd="0" presId="urn:microsoft.com/office/officeart/2005/8/layout/radial1"/>
    <dgm:cxn modelId="{2BCC24AB-BBAD-4E36-BB9A-772F7B4EF457}" type="presOf" srcId="{85EBC428-99B9-4D7F-8572-D5E643C058B3}" destId="{6195C773-1AD5-4FBF-8802-B0A63A20233A}" srcOrd="0" destOrd="0" presId="urn:microsoft.com/office/officeart/2005/8/layout/radial1"/>
    <dgm:cxn modelId="{23FC5A86-A692-40C1-95C3-F954506BD6FA}" type="presOf" srcId="{DAFE48B7-3A0D-4E63-B195-A45E158E2AA8}" destId="{CAA4B89A-2C3A-4D65-9905-65FE2A7D4A53}" srcOrd="0" destOrd="0" presId="urn:microsoft.com/office/officeart/2005/8/layout/radial1"/>
    <dgm:cxn modelId="{4C065D33-A167-44C4-8742-BCF8989065A5}" srcId="{AF85146A-DB5C-4F49-A664-7863B31A7849}" destId="{C2B44BA7-158C-4DE0-814F-1C4F5C30AB24}" srcOrd="16" destOrd="0" parTransId="{233B4C64-1B58-4836-AA16-5B84FE3BCD74}" sibTransId="{7FB7DCB6-899D-49B9-814A-50AB48B3BC79}"/>
    <dgm:cxn modelId="{99F3BC12-2362-4E3B-B557-F9EC965F9105}" type="presOf" srcId="{6C871EDC-5C4A-429F-A171-3CD8497B81FA}" destId="{6C9AC468-85B8-429A-B9FC-169A6E738761}" srcOrd="0" destOrd="0" presId="urn:microsoft.com/office/officeart/2005/8/layout/radial1"/>
    <dgm:cxn modelId="{AFF7D1F5-FFB0-4649-BC31-1796BD9DD345}" type="presOf" srcId="{4DB3657E-4DB4-4784-B099-7FA3FA6E53A0}" destId="{60703B2F-687C-48A1-93BB-163D6A95D121}" srcOrd="1" destOrd="0" presId="urn:microsoft.com/office/officeart/2005/8/layout/radial1"/>
    <dgm:cxn modelId="{53412A8B-3ECD-4A46-975D-43037211F377}" srcId="{AF85146A-DB5C-4F49-A664-7863B31A7849}" destId="{14EE5D9F-70BB-49D2-8369-9A0C22E91FC3}" srcOrd="8" destOrd="0" parTransId="{1BBEAE95-8392-4BE4-8CE5-C54AA5D4BA23}" sibTransId="{4D6F875E-5531-4542-9AE2-680C80BAD8A8}"/>
    <dgm:cxn modelId="{58F00764-9E66-48B5-9B3C-BC120E1303D2}" srcId="{AF85146A-DB5C-4F49-A664-7863B31A7849}" destId="{EE50509B-EA8D-43F8-A1BF-C00B671D1D99}" srcOrd="3" destOrd="0" parTransId="{2E0D17EB-220D-40A1-A8C1-60CE3BBA277B}" sibTransId="{930F1B85-E8C8-4A7D-83D0-E457A094927A}"/>
    <dgm:cxn modelId="{692ACAD0-7B7F-41D8-A8F5-5153D9F2BD6C}" srcId="{AF85146A-DB5C-4F49-A664-7863B31A7849}" destId="{D7982A56-3924-4DE0-9DCA-80499205FE17}" srcOrd="7" destOrd="0" parTransId="{6C871EDC-5C4A-429F-A171-3CD8497B81FA}" sibTransId="{90A4CF42-1CF9-4E3F-9A83-790C2F1B76F1}"/>
    <dgm:cxn modelId="{16D4C602-FFB6-4C19-9F29-5FA9E53D7B44}" type="presOf" srcId="{9AAF4871-988B-4F9F-B784-450FD48E3E05}" destId="{9B1648E8-D473-4156-8DAE-3E142B35D334}" srcOrd="0" destOrd="0" presId="urn:microsoft.com/office/officeart/2005/8/layout/radial1"/>
    <dgm:cxn modelId="{E39282FD-95F3-4594-96BC-277505CB755B}" srcId="{2927A3C6-3A94-472B-9510-15DC3D7BC31A}" destId="{AF85146A-DB5C-4F49-A664-7863B31A7849}" srcOrd="0" destOrd="0" parTransId="{FE3A9C34-E4FD-481E-92C7-F49C7EB1BD29}" sibTransId="{36975045-745E-49B7-A427-A588E8B93B8B}"/>
    <dgm:cxn modelId="{78417A2B-2F4F-4819-8200-36322297D8C7}" type="presOf" srcId="{EB96A517-3A68-4486-922C-896E2527224B}" destId="{2FF6FA4A-0F82-466C-A3AB-1461F12ABC49}" srcOrd="0" destOrd="0" presId="urn:microsoft.com/office/officeart/2005/8/layout/radial1"/>
    <dgm:cxn modelId="{92669040-E2AB-4F4A-AEA2-FD601FB88BA1}" type="presOf" srcId="{41DCF3CA-91D3-4D9E-9BB1-7D2526DE527D}" destId="{3C4828E4-2119-4715-AA10-950B9AEDC07E}" srcOrd="1" destOrd="0" presId="urn:microsoft.com/office/officeart/2005/8/layout/radial1"/>
    <dgm:cxn modelId="{6F9E1394-C524-49E8-9639-AEFA0872CC47}" type="presOf" srcId="{8718E7DE-8DB4-4C28-B39D-95AEA103FA47}" destId="{583A0F59-BAD0-4C07-B4A9-BDE63917FFF0}" srcOrd="0" destOrd="0" presId="urn:microsoft.com/office/officeart/2005/8/layout/radial1"/>
    <dgm:cxn modelId="{27163150-18BA-4449-9AF4-6D64F2B3DA97}" type="presOf" srcId="{5DC590A0-D857-4FF9-BDBC-1FE931AF74A8}" destId="{8E5CE474-9F6F-4D08-9F28-E50E8379AB80}" srcOrd="0" destOrd="0" presId="urn:microsoft.com/office/officeart/2005/8/layout/radial1"/>
    <dgm:cxn modelId="{A222268E-7FC9-4E73-AF78-345C6AF80A7F}" type="presOf" srcId="{14EE5D9F-70BB-49D2-8369-9A0C22E91FC3}" destId="{F9B8D4C4-5E2A-49E6-8622-CB49D22D581F}" srcOrd="0" destOrd="0" presId="urn:microsoft.com/office/officeart/2005/8/layout/radial1"/>
    <dgm:cxn modelId="{A0983C8C-EE72-4A31-89D1-A4038D361764}" type="presParOf" srcId="{6DBFA456-1075-467E-891F-A0172E85D00E}" destId="{832A05FB-7A6D-4117-B85B-CB2F357E81E6}" srcOrd="0" destOrd="0" presId="urn:microsoft.com/office/officeart/2005/8/layout/radial1"/>
    <dgm:cxn modelId="{6AE8B517-B221-463C-811E-E8977FF579E1}" type="presParOf" srcId="{6DBFA456-1075-467E-891F-A0172E85D00E}" destId="{F73C3857-EC6A-494E-9F22-6D4ADEA7BEDA}" srcOrd="1" destOrd="0" presId="urn:microsoft.com/office/officeart/2005/8/layout/radial1"/>
    <dgm:cxn modelId="{91B153C8-7B06-4CEE-B35E-D4937486F209}" type="presParOf" srcId="{F73C3857-EC6A-494E-9F22-6D4ADEA7BEDA}" destId="{B8429C7B-20B4-4B0F-A571-FB4D232DBCDE}" srcOrd="0" destOrd="0" presId="urn:microsoft.com/office/officeart/2005/8/layout/radial1"/>
    <dgm:cxn modelId="{A47BF8A0-AFCC-45C8-A959-EE64F092C9BF}" type="presParOf" srcId="{6DBFA456-1075-467E-891F-A0172E85D00E}" destId="{9A689678-6CB9-4784-ADBD-F11D8DA85668}" srcOrd="2" destOrd="0" presId="urn:microsoft.com/office/officeart/2005/8/layout/radial1"/>
    <dgm:cxn modelId="{BD54D9A3-906B-4C36-9BC6-AEF6403E7F4C}" type="presParOf" srcId="{6DBFA456-1075-467E-891F-A0172E85D00E}" destId="{686A96A1-A6BD-42FC-85A5-054B06A2DEE8}" srcOrd="3" destOrd="0" presId="urn:microsoft.com/office/officeart/2005/8/layout/radial1"/>
    <dgm:cxn modelId="{CF271D58-B218-4C84-AE20-B9C6E13EAD74}" type="presParOf" srcId="{686A96A1-A6BD-42FC-85A5-054B06A2DEE8}" destId="{CCA47C06-73E6-4091-B5B9-89787E0794FD}" srcOrd="0" destOrd="0" presId="urn:microsoft.com/office/officeart/2005/8/layout/radial1"/>
    <dgm:cxn modelId="{6738E27F-CFEA-4E69-9298-60D6E8090BEB}" type="presParOf" srcId="{6DBFA456-1075-467E-891F-A0172E85D00E}" destId="{26E82494-9A4A-4ECC-8C93-088DC391DBF7}" srcOrd="4" destOrd="0" presId="urn:microsoft.com/office/officeart/2005/8/layout/radial1"/>
    <dgm:cxn modelId="{7D008FF5-B54B-48F8-893D-880D462578A7}" type="presParOf" srcId="{6DBFA456-1075-467E-891F-A0172E85D00E}" destId="{583A0F59-BAD0-4C07-B4A9-BDE63917FFF0}" srcOrd="5" destOrd="0" presId="urn:microsoft.com/office/officeart/2005/8/layout/radial1"/>
    <dgm:cxn modelId="{CEC47B11-380D-4232-9FAE-E29A6BEBE193}" type="presParOf" srcId="{583A0F59-BAD0-4C07-B4A9-BDE63917FFF0}" destId="{B58444CA-7929-4728-85BA-C2F63BE69270}" srcOrd="0" destOrd="0" presId="urn:microsoft.com/office/officeart/2005/8/layout/radial1"/>
    <dgm:cxn modelId="{71B5C447-FA31-44E4-A3E7-3BA79FC42269}" type="presParOf" srcId="{6DBFA456-1075-467E-891F-A0172E85D00E}" destId="{C1460B78-B615-4624-82ED-A977F857A5DA}" srcOrd="6" destOrd="0" presId="urn:microsoft.com/office/officeart/2005/8/layout/radial1"/>
    <dgm:cxn modelId="{7199AC37-3021-4E92-ADEB-CF58FB0A3320}" type="presParOf" srcId="{6DBFA456-1075-467E-891F-A0172E85D00E}" destId="{BE576A4E-ED0D-4470-A72D-09A3D41D1846}" srcOrd="7" destOrd="0" presId="urn:microsoft.com/office/officeart/2005/8/layout/radial1"/>
    <dgm:cxn modelId="{7D029FE6-408D-4C62-9A16-AF6E1990AB3D}" type="presParOf" srcId="{BE576A4E-ED0D-4470-A72D-09A3D41D1846}" destId="{DEE6EF0A-9603-40CB-9549-A1C980546FF7}" srcOrd="0" destOrd="0" presId="urn:microsoft.com/office/officeart/2005/8/layout/radial1"/>
    <dgm:cxn modelId="{35EAA9E8-E127-48AC-8963-8E7430EFD0AA}" type="presParOf" srcId="{6DBFA456-1075-467E-891F-A0172E85D00E}" destId="{FDBCC96A-F557-431D-A47E-C9B55B8D9935}" srcOrd="8" destOrd="0" presId="urn:microsoft.com/office/officeart/2005/8/layout/radial1"/>
    <dgm:cxn modelId="{E56BDB7E-419B-4431-8E1E-B955C348BA18}" type="presParOf" srcId="{6DBFA456-1075-467E-891F-A0172E85D00E}" destId="{48194377-AB0E-41FA-8FD3-461014B6E0C8}" srcOrd="9" destOrd="0" presId="urn:microsoft.com/office/officeart/2005/8/layout/radial1"/>
    <dgm:cxn modelId="{13CD4830-1764-4744-8542-76CE29BACAB2}" type="presParOf" srcId="{48194377-AB0E-41FA-8FD3-461014B6E0C8}" destId="{CFD3321C-7AC0-4069-8627-79481562AF52}" srcOrd="0" destOrd="0" presId="urn:microsoft.com/office/officeart/2005/8/layout/radial1"/>
    <dgm:cxn modelId="{190281A3-3496-4F0B-A7E5-5EA93DA9C240}" type="presParOf" srcId="{6DBFA456-1075-467E-891F-A0172E85D00E}" destId="{0DA835C5-435E-4115-9854-76FC4AC40891}" srcOrd="10" destOrd="0" presId="urn:microsoft.com/office/officeart/2005/8/layout/radial1"/>
    <dgm:cxn modelId="{CDDF39CD-AAF4-4243-B810-6ACFB8A91611}" type="presParOf" srcId="{6DBFA456-1075-467E-891F-A0172E85D00E}" destId="{82F0B1BD-C347-45F1-99D7-0E47DF769F15}" srcOrd="11" destOrd="0" presId="urn:microsoft.com/office/officeart/2005/8/layout/radial1"/>
    <dgm:cxn modelId="{EAD0E822-8893-47F9-A0A2-D2B0B27088D4}" type="presParOf" srcId="{82F0B1BD-C347-45F1-99D7-0E47DF769F15}" destId="{3C4828E4-2119-4715-AA10-950B9AEDC07E}" srcOrd="0" destOrd="0" presId="urn:microsoft.com/office/officeart/2005/8/layout/radial1"/>
    <dgm:cxn modelId="{6617DDEE-3DA4-47E7-A2F1-BE69875A9800}" type="presParOf" srcId="{6DBFA456-1075-467E-891F-A0172E85D00E}" destId="{FCBABE23-357F-44FB-A505-57AE498F1828}" srcOrd="12" destOrd="0" presId="urn:microsoft.com/office/officeart/2005/8/layout/radial1"/>
    <dgm:cxn modelId="{BA389B52-02EC-47DB-995D-08628798D4CF}" type="presParOf" srcId="{6DBFA456-1075-467E-891F-A0172E85D00E}" destId="{1CA958EB-587C-426A-A1B7-39EB9283114C}" srcOrd="13" destOrd="0" presId="urn:microsoft.com/office/officeart/2005/8/layout/radial1"/>
    <dgm:cxn modelId="{7367A3E6-0F17-44BA-A0A5-332D6D9468DA}" type="presParOf" srcId="{1CA958EB-587C-426A-A1B7-39EB9283114C}" destId="{2B46E961-BA90-416C-ABBC-4F388FCCC065}" srcOrd="0" destOrd="0" presId="urn:microsoft.com/office/officeart/2005/8/layout/radial1"/>
    <dgm:cxn modelId="{982320B7-3AAC-4162-9977-277ED453E5B5}" type="presParOf" srcId="{6DBFA456-1075-467E-891F-A0172E85D00E}" destId="{6195C773-1AD5-4FBF-8802-B0A63A20233A}" srcOrd="14" destOrd="0" presId="urn:microsoft.com/office/officeart/2005/8/layout/radial1"/>
    <dgm:cxn modelId="{8347696A-56EA-47CD-8F61-396E7B095DAE}" type="presParOf" srcId="{6DBFA456-1075-467E-891F-A0172E85D00E}" destId="{6C9AC468-85B8-429A-B9FC-169A6E738761}" srcOrd="15" destOrd="0" presId="urn:microsoft.com/office/officeart/2005/8/layout/radial1"/>
    <dgm:cxn modelId="{D55A383A-8336-4886-B6BD-30D0AC407088}" type="presParOf" srcId="{6C9AC468-85B8-429A-B9FC-169A6E738761}" destId="{95E23DA3-C5D8-4D53-9151-3116748EA444}" srcOrd="0" destOrd="0" presId="urn:microsoft.com/office/officeart/2005/8/layout/radial1"/>
    <dgm:cxn modelId="{F8532842-10BE-4E29-8528-F358320ADE98}" type="presParOf" srcId="{6DBFA456-1075-467E-891F-A0172E85D00E}" destId="{ED5EC7B3-D2C6-4BCC-A39D-39DFD5C4D5BC}" srcOrd="16" destOrd="0" presId="urn:microsoft.com/office/officeart/2005/8/layout/radial1"/>
    <dgm:cxn modelId="{0F47245B-4815-4EE4-A388-55B944EAFE8B}" type="presParOf" srcId="{6DBFA456-1075-467E-891F-A0172E85D00E}" destId="{69CC3384-A090-4F68-ACF9-BC1B20011879}" srcOrd="17" destOrd="0" presId="urn:microsoft.com/office/officeart/2005/8/layout/radial1"/>
    <dgm:cxn modelId="{50FD2D85-3A95-47E4-B40A-A13EB34322B9}" type="presParOf" srcId="{69CC3384-A090-4F68-ACF9-BC1B20011879}" destId="{A1221F70-4AE3-40CC-BD5A-79992805A490}" srcOrd="0" destOrd="0" presId="urn:microsoft.com/office/officeart/2005/8/layout/radial1"/>
    <dgm:cxn modelId="{C5CBCEF5-5C56-4021-84D2-066EEFE32403}" type="presParOf" srcId="{6DBFA456-1075-467E-891F-A0172E85D00E}" destId="{F9B8D4C4-5E2A-49E6-8622-CB49D22D581F}" srcOrd="18" destOrd="0" presId="urn:microsoft.com/office/officeart/2005/8/layout/radial1"/>
    <dgm:cxn modelId="{84432596-BA89-4EF5-BC3B-8E61640070D6}" type="presParOf" srcId="{6DBFA456-1075-467E-891F-A0172E85D00E}" destId="{EC197CD5-D96F-4EF5-9D60-3DBBFDF0799E}" srcOrd="19" destOrd="0" presId="urn:microsoft.com/office/officeart/2005/8/layout/radial1"/>
    <dgm:cxn modelId="{91ADAA1D-0572-452E-9754-28AC7E4027FD}" type="presParOf" srcId="{EC197CD5-D96F-4EF5-9D60-3DBBFDF0799E}" destId="{E5583207-CE18-4BF2-BFEB-86F9C298A5E3}" srcOrd="0" destOrd="0" presId="urn:microsoft.com/office/officeart/2005/8/layout/radial1"/>
    <dgm:cxn modelId="{F68D8A37-3D78-4EAC-99CE-96C916E6144D}" type="presParOf" srcId="{6DBFA456-1075-467E-891F-A0172E85D00E}" destId="{2FF6FA4A-0F82-466C-A3AB-1461F12ABC49}" srcOrd="20" destOrd="0" presId="urn:microsoft.com/office/officeart/2005/8/layout/radial1"/>
    <dgm:cxn modelId="{3BDCF0F4-2DF2-4393-8198-BD0AA88EEA71}" type="presParOf" srcId="{6DBFA456-1075-467E-891F-A0172E85D00E}" destId="{CEB45268-015A-4A43-ACE2-663E8783EC9E}" srcOrd="21" destOrd="0" presId="urn:microsoft.com/office/officeart/2005/8/layout/radial1"/>
    <dgm:cxn modelId="{E918114A-8CA7-4953-9CD7-3E99DD5764BD}" type="presParOf" srcId="{CEB45268-015A-4A43-ACE2-663E8783EC9E}" destId="{BCF4204D-D3FA-44EA-A971-90CFA5678ABD}" srcOrd="0" destOrd="0" presId="urn:microsoft.com/office/officeart/2005/8/layout/radial1"/>
    <dgm:cxn modelId="{B4E4937C-1C04-4071-B5D9-C711982B485A}" type="presParOf" srcId="{6DBFA456-1075-467E-891F-A0172E85D00E}" destId="{9B1648E8-D473-4156-8DAE-3E142B35D334}" srcOrd="22" destOrd="0" presId="urn:microsoft.com/office/officeart/2005/8/layout/radial1"/>
    <dgm:cxn modelId="{73F52268-EF57-4C01-A40E-1ADC095CFA6E}" type="presParOf" srcId="{6DBFA456-1075-467E-891F-A0172E85D00E}" destId="{BF89D92C-3492-4975-BF5B-2D7EA43D441C}" srcOrd="23" destOrd="0" presId="urn:microsoft.com/office/officeart/2005/8/layout/radial1"/>
    <dgm:cxn modelId="{759ADFB2-AA5A-4611-8742-8B07127ED07E}" type="presParOf" srcId="{BF89D92C-3492-4975-BF5B-2D7EA43D441C}" destId="{A583E27C-BC0F-4CCC-906D-D02710FEA455}" srcOrd="0" destOrd="0" presId="urn:microsoft.com/office/officeart/2005/8/layout/radial1"/>
    <dgm:cxn modelId="{29156A07-5597-48FA-84E4-BB80CC549E65}" type="presParOf" srcId="{6DBFA456-1075-467E-891F-A0172E85D00E}" destId="{3ED2EB1C-1B90-433F-AD55-AB6A21B1EB10}" srcOrd="24" destOrd="0" presId="urn:microsoft.com/office/officeart/2005/8/layout/radial1"/>
    <dgm:cxn modelId="{E0C894D2-C094-4D6B-B7A8-18070A7B1D6F}" type="presParOf" srcId="{6DBFA456-1075-467E-891F-A0172E85D00E}" destId="{3733AFAB-3325-4492-8F34-ACA660E9FF69}" srcOrd="25" destOrd="0" presId="urn:microsoft.com/office/officeart/2005/8/layout/radial1"/>
    <dgm:cxn modelId="{014785EC-E6B1-41C7-B8AA-529ECCBF10F9}" type="presParOf" srcId="{3733AFAB-3325-4492-8F34-ACA660E9FF69}" destId="{6E4BA3FA-9853-49C8-87B4-16E1536984F2}" srcOrd="0" destOrd="0" presId="urn:microsoft.com/office/officeart/2005/8/layout/radial1"/>
    <dgm:cxn modelId="{92957FDC-EA40-4B37-BDD4-1ADE1060DE76}" type="presParOf" srcId="{6DBFA456-1075-467E-891F-A0172E85D00E}" destId="{6E0C70DA-391F-4B37-B11B-5963023F7884}" srcOrd="26" destOrd="0" presId="urn:microsoft.com/office/officeart/2005/8/layout/radial1"/>
    <dgm:cxn modelId="{B0F67382-3F17-462B-AF3F-12EDBCD2D78D}" type="presParOf" srcId="{6DBFA456-1075-467E-891F-A0172E85D00E}" destId="{CAA4B89A-2C3A-4D65-9905-65FE2A7D4A53}" srcOrd="27" destOrd="0" presId="urn:microsoft.com/office/officeart/2005/8/layout/radial1"/>
    <dgm:cxn modelId="{C8095908-8406-4236-B0B7-E90A16651C67}" type="presParOf" srcId="{CAA4B89A-2C3A-4D65-9905-65FE2A7D4A53}" destId="{C241BF51-0510-40BC-88A8-2F937B059C1A}" srcOrd="0" destOrd="0" presId="urn:microsoft.com/office/officeart/2005/8/layout/radial1"/>
    <dgm:cxn modelId="{7F8BC334-F280-42D4-AAB1-3480A4287399}" type="presParOf" srcId="{6DBFA456-1075-467E-891F-A0172E85D00E}" destId="{384E777E-0A0E-4028-BD87-C92B0280B03F}" srcOrd="28" destOrd="0" presId="urn:microsoft.com/office/officeart/2005/8/layout/radial1"/>
    <dgm:cxn modelId="{FA01094D-93DF-4005-9BFD-4F6178EE83F2}" type="presParOf" srcId="{6DBFA456-1075-467E-891F-A0172E85D00E}" destId="{28CA5397-4081-4AEA-9DAA-1F01246DA7DE}" srcOrd="29" destOrd="0" presId="urn:microsoft.com/office/officeart/2005/8/layout/radial1"/>
    <dgm:cxn modelId="{72C7017F-2EC1-42B0-B2EA-F748783A8EF1}" type="presParOf" srcId="{28CA5397-4081-4AEA-9DAA-1F01246DA7DE}" destId="{D90E720C-522F-4028-AABC-81DB09035486}" srcOrd="0" destOrd="0" presId="urn:microsoft.com/office/officeart/2005/8/layout/radial1"/>
    <dgm:cxn modelId="{8C050343-0B19-419B-B0B2-0A41A2974E44}" type="presParOf" srcId="{6DBFA456-1075-467E-891F-A0172E85D00E}" destId="{7DBBE31D-BAE1-43AC-9525-1A9E26496D74}" srcOrd="30" destOrd="0" presId="urn:microsoft.com/office/officeart/2005/8/layout/radial1"/>
    <dgm:cxn modelId="{57D4A12C-3C2C-4B8B-A746-EF51A709D12D}" type="presParOf" srcId="{6DBFA456-1075-467E-891F-A0172E85D00E}" destId="{8E5CE474-9F6F-4D08-9F28-E50E8379AB80}" srcOrd="31" destOrd="0" presId="urn:microsoft.com/office/officeart/2005/8/layout/radial1"/>
    <dgm:cxn modelId="{1BD305E1-B7F1-4B1A-8A98-D22D09F8BC2A}" type="presParOf" srcId="{8E5CE474-9F6F-4D08-9F28-E50E8379AB80}" destId="{0F9C2809-1571-4F25-9F58-AF0F5A934ADE}" srcOrd="0" destOrd="0" presId="urn:microsoft.com/office/officeart/2005/8/layout/radial1"/>
    <dgm:cxn modelId="{EE567BCC-D560-4416-A887-4C7164D7D55F}" type="presParOf" srcId="{6DBFA456-1075-467E-891F-A0172E85D00E}" destId="{5906CD28-E434-4AD3-BEC2-B11FE2EE9F85}" srcOrd="32" destOrd="0" presId="urn:microsoft.com/office/officeart/2005/8/layout/radial1"/>
    <dgm:cxn modelId="{CE6A39CE-D52F-4EAC-B65C-8425ED169E3B}" type="presParOf" srcId="{6DBFA456-1075-467E-891F-A0172E85D00E}" destId="{7B0898B2-9DF4-4DA2-A928-E0ED029D54DA}" srcOrd="33" destOrd="0" presId="urn:microsoft.com/office/officeart/2005/8/layout/radial1"/>
    <dgm:cxn modelId="{8E15D643-273B-409B-AED1-2751DF109116}" type="presParOf" srcId="{7B0898B2-9DF4-4DA2-A928-E0ED029D54DA}" destId="{D0F95476-511F-4913-AE7C-FF8C89250B50}" srcOrd="0" destOrd="0" presId="urn:microsoft.com/office/officeart/2005/8/layout/radial1"/>
    <dgm:cxn modelId="{21DD1391-608E-4AC7-813E-BFF9DEBA3346}" type="presParOf" srcId="{6DBFA456-1075-467E-891F-A0172E85D00E}" destId="{8EDACB4F-3A6E-4FAD-9EB8-66FB53F06158}" srcOrd="34" destOrd="0" presId="urn:microsoft.com/office/officeart/2005/8/layout/radial1"/>
    <dgm:cxn modelId="{A0B62EA4-FCEF-4508-99CE-5A6BB5798F5E}" type="presParOf" srcId="{6DBFA456-1075-467E-891F-A0172E85D00E}" destId="{2356FF63-80B4-4719-B1A3-80AA378A3994}" srcOrd="35" destOrd="0" presId="urn:microsoft.com/office/officeart/2005/8/layout/radial1"/>
    <dgm:cxn modelId="{836D6E17-3650-49D5-AF81-1A34C4F85C39}" type="presParOf" srcId="{2356FF63-80B4-4719-B1A3-80AA378A3994}" destId="{D1EB041A-CF1A-47F6-B06B-67482A2CF0E0}" srcOrd="0" destOrd="0" presId="urn:microsoft.com/office/officeart/2005/8/layout/radial1"/>
    <dgm:cxn modelId="{7A20018B-5E52-468B-9D2A-35E5DB8C9C14}" type="presParOf" srcId="{6DBFA456-1075-467E-891F-A0172E85D00E}" destId="{037AAC75-6B32-4DF5-A390-8916283E0CCB}" srcOrd="36" destOrd="0" presId="urn:microsoft.com/office/officeart/2005/8/layout/radial1"/>
    <dgm:cxn modelId="{F51FA825-57C8-4FF3-A3AF-86D5A0152EFA}" type="presParOf" srcId="{6DBFA456-1075-467E-891F-A0172E85D00E}" destId="{01735CD4-83C2-4292-A0AB-BC864D211856}" srcOrd="37" destOrd="0" presId="urn:microsoft.com/office/officeart/2005/8/layout/radial1"/>
    <dgm:cxn modelId="{61E7526E-8942-4CD5-ADEC-3B9414301368}" type="presParOf" srcId="{01735CD4-83C2-4292-A0AB-BC864D211856}" destId="{60703B2F-687C-48A1-93BB-163D6A95D121}" srcOrd="0" destOrd="0" presId="urn:microsoft.com/office/officeart/2005/8/layout/radial1"/>
    <dgm:cxn modelId="{FA43CC0D-06D1-4B0D-8D35-69F0231D1023}" type="presParOf" srcId="{6DBFA456-1075-467E-891F-A0172E85D00E}" destId="{5D0E6D61-A72F-4B8C-B2F7-398E641C8C25}" srcOrd="38" destOrd="0" presId="urn:microsoft.com/office/officeart/2005/8/layout/radial1"/>
    <dgm:cxn modelId="{EFB0F0E1-AB45-4269-A651-C4C054EBB7C2}" type="presParOf" srcId="{6DBFA456-1075-467E-891F-A0172E85D00E}" destId="{7424DF5A-15A5-4277-842C-0C1ABAB4AC26}" srcOrd="39" destOrd="0" presId="urn:microsoft.com/office/officeart/2005/8/layout/radial1"/>
    <dgm:cxn modelId="{D2A3B78A-779B-476D-9229-CF5AA62F0BC8}" type="presParOf" srcId="{7424DF5A-15A5-4277-842C-0C1ABAB4AC26}" destId="{0AF7392F-82FC-46E1-9036-A69489AEE61F}" srcOrd="0" destOrd="0" presId="urn:microsoft.com/office/officeart/2005/8/layout/radial1"/>
    <dgm:cxn modelId="{19430F13-3CAB-4D93-B88D-35274CE4C276}" type="presParOf" srcId="{6DBFA456-1075-467E-891F-A0172E85D00E}" destId="{BB85EB75-2477-4076-87DA-3FD252E4035C}" srcOrd="4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C1E9E5-ACFD-DF4F-B92C-2A10953B7E12}"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n-US"/>
        </a:p>
      </dgm:t>
    </dgm:pt>
    <dgm:pt modelId="{A3903280-A372-5E49-A36A-54EDC9179DAF}">
      <dgm:prSet phldrT="[Text]" custT="1"/>
      <dgm:spPr/>
      <dgm:t>
        <a:bodyPr/>
        <a:lstStyle/>
        <a:p>
          <a:r>
            <a:rPr lang="en-US" sz="5400" dirty="0" smtClean="0"/>
            <a:t>Medications</a:t>
          </a:r>
          <a:endParaRPr lang="en-US" sz="5400" dirty="0"/>
        </a:p>
      </dgm:t>
    </dgm:pt>
    <dgm:pt modelId="{C17CF427-3740-3C4F-A772-31AC4F7A6EAB}" type="parTrans" cxnId="{F2DB5F28-3CBB-1246-8626-5FF2238C605B}">
      <dgm:prSet/>
      <dgm:spPr/>
      <dgm:t>
        <a:bodyPr/>
        <a:lstStyle/>
        <a:p>
          <a:endParaRPr lang="en-US"/>
        </a:p>
      </dgm:t>
    </dgm:pt>
    <dgm:pt modelId="{3AE0586E-59C8-4F44-99D7-6AED152F44AF}" type="sibTrans" cxnId="{F2DB5F28-3CBB-1246-8626-5FF2238C605B}">
      <dgm:prSet/>
      <dgm:spPr/>
      <dgm:t>
        <a:bodyPr/>
        <a:lstStyle/>
        <a:p>
          <a:endParaRPr lang="en-US"/>
        </a:p>
      </dgm:t>
    </dgm:pt>
    <dgm:pt modelId="{FDF5B6F7-9E4A-4F4D-B9E8-D18F20AB4E52}">
      <dgm:prSet/>
      <dgm:spPr/>
      <dgm:t>
        <a:bodyPr/>
        <a:lstStyle/>
        <a:p>
          <a:r>
            <a:rPr lang="en-US" dirty="0" smtClean="0"/>
            <a:t>All prescriptions and over the counter medicine (Tylenol, Advil, Tums, Vitamins, etc.) must be turned into the Health Coordinator.</a:t>
          </a:r>
          <a:endParaRPr lang="en-US" dirty="0"/>
        </a:p>
      </dgm:t>
    </dgm:pt>
    <dgm:pt modelId="{FDBDAAFD-547B-ED45-8D6D-46810F7711C6}" type="parTrans" cxnId="{4C25D5AD-3A19-5B41-AE8D-B45ABBAAEED8}">
      <dgm:prSet/>
      <dgm:spPr/>
      <dgm:t>
        <a:bodyPr/>
        <a:lstStyle/>
        <a:p>
          <a:endParaRPr lang="en-US"/>
        </a:p>
      </dgm:t>
    </dgm:pt>
    <dgm:pt modelId="{B3ABDC9E-83A3-9A48-8B6A-588B3CB6BD86}" type="sibTrans" cxnId="{4C25D5AD-3A19-5B41-AE8D-B45ABBAAEED8}">
      <dgm:prSet/>
      <dgm:spPr/>
      <dgm:t>
        <a:bodyPr/>
        <a:lstStyle/>
        <a:p>
          <a:endParaRPr lang="en-US"/>
        </a:p>
      </dgm:t>
    </dgm:pt>
    <dgm:pt modelId="{57DCDE4F-3176-6A45-87D5-03BFA7C5C808}">
      <dgm:prSet/>
      <dgm:spPr/>
      <dgm:t>
        <a:bodyPr/>
        <a:lstStyle/>
        <a:p>
          <a:r>
            <a:rPr lang="en-US" dirty="0" smtClean="0"/>
            <a:t>If you have any of these medications tell your RA this evening and bring it to the Health Coordinators Office tonight. </a:t>
          </a:r>
          <a:endParaRPr lang="en-US" dirty="0"/>
        </a:p>
      </dgm:t>
    </dgm:pt>
    <dgm:pt modelId="{EAC16D86-4A55-D74D-94C2-5909E9B75BB3}" type="parTrans" cxnId="{3E5782F9-7764-FF45-8F3E-6DF5EC802F53}">
      <dgm:prSet/>
      <dgm:spPr/>
      <dgm:t>
        <a:bodyPr/>
        <a:lstStyle/>
        <a:p>
          <a:endParaRPr lang="en-US"/>
        </a:p>
      </dgm:t>
    </dgm:pt>
    <dgm:pt modelId="{8E6EE9EC-B1BD-DF44-B14F-E72C38914CCD}" type="sibTrans" cxnId="{3E5782F9-7764-FF45-8F3E-6DF5EC802F53}">
      <dgm:prSet/>
      <dgm:spPr/>
      <dgm:t>
        <a:bodyPr/>
        <a:lstStyle/>
        <a:p>
          <a:endParaRPr lang="en-US"/>
        </a:p>
      </dgm:t>
    </dgm:pt>
    <dgm:pt modelId="{8729A1FD-03CE-884B-A396-40002AFBF9C9}" type="pres">
      <dgm:prSet presAssocID="{B8C1E9E5-ACFD-DF4F-B92C-2A10953B7E12}" presName="linear" presStyleCnt="0">
        <dgm:presLayoutVars>
          <dgm:dir/>
          <dgm:animLvl val="lvl"/>
          <dgm:resizeHandles val="exact"/>
        </dgm:presLayoutVars>
      </dgm:prSet>
      <dgm:spPr/>
      <dgm:t>
        <a:bodyPr/>
        <a:lstStyle/>
        <a:p>
          <a:endParaRPr lang="en-US"/>
        </a:p>
      </dgm:t>
    </dgm:pt>
    <dgm:pt modelId="{4463F085-B10B-9C40-A549-AAE7DEEF605A}" type="pres">
      <dgm:prSet presAssocID="{A3903280-A372-5E49-A36A-54EDC9179DAF}" presName="parentLin" presStyleCnt="0"/>
      <dgm:spPr/>
    </dgm:pt>
    <dgm:pt modelId="{50669E1B-38E4-9645-86ED-96B83EC75D25}" type="pres">
      <dgm:prSet presAssocID="{A3903280-A372-5E49-A36A-54EDC9179DAF}" presName="parentLeftMargin" presStyleLbl="node1" presStyleIdx="0" presStyleCnt="1"/>
      <dgm:spPr/>
      <dgm:t>
        <a:bodyPr/>
        <a:lstStyle/>
        <a:p>
          <a:endParaRPr lang="en-US"/>
        </a:p>
      </dgm:t>
    </dgm:pt>
    <dgm:pt modelId="{A092BEA3-7F4E-8049-9407-EC2B2A6C085F}" type="pres">
      <dgm:prSet presAssocID="{A3903280-A372-5E49-A36A-54EDC9179DAF}" presName="parentText" presStyleLbl="node1" presStyleIdx="0" presStyleCnt="1" custLinFactNeighborX="7352" custLinFactNeighborY="-980">
        <dgm:presLayoutVars>
          <dgm:chMax val="0"/>
          <dgm:bulletEnabled val="1"/>
        </dgm:presLayoutVars>
      </dgm:prSet>
      <dgm:spPr/>
      <dgm:t>
        <a:bodyPr/>
        <a:lstStyle/>
        <a:p>
          <a:endParaRPr lang="en-US"/>
        </a:p>
      </dgm:t>
    </dgm:pt>
    <dgm:pt modelId="{8FFBA5AD-B825-8E49-996A-75FFDB8E77D9}" type="pres">
      <dgm:prSet presAssocID="{A3903280-A372-5E49-A36A-54EDC9179DAF}" presName="negativeSpace" presStyleCnt="0"/>
      <dgm:spPr/>
    </dgm:pt>
    <dgm:pt modelId="{3822CC66-EC32-4245-AECC-BA48CF601964}" type="pres">
      <dgm:prSet presAssocID="{A3903280-A372-5E49-A36A-54EDC9179DAF}" presName="childText" presStyleLbl="conFgAcc1" presStyleIdx="0" presStyleCnt="1">
        <dgm:presLayoutVars>
          <dgm:bulletEnabled val="1"/>
        </dgm:presLayoutVars>
      </dgm:prSet>
      <dgm:spPr/>
      <dgm:t>
        <a:bodyPr/>
        <a:lstStyle/>
        <a:p>
          <a:endParaRPr lang="en-US"/>
        </a:p>
      </dgm:t>
    </dgm:pt>
  </dgm:ptLst>
  <dgm:cxnLst>
    <dgm:cxn modelId="{CE1BD093-B47D-4F85-B199-24D26144AC03}" type="presOf" srcId="{57DCDE4F-3176-6A45-87D5-03BFA7C5C808}" destId="{3822CC66-EC32-4245-AECC-BA48CF601964}" srcOrd="0" destOrd="1" presId="urn:microsoft.com/office/officeart/2005/8/layout/list1"/>
    <dgm:cxn modelId="{4C25D5AD-3A19-5B41-AE8D-B45ABBAAEED8}" srcId="{A3903280-A372-5E49-A36A-54EDC9179DAF}" destId="{FDF5B6F7-9E4A-4F4D-B9E8-D18F20AB4E52}" srcOrd="0" destOrd="0" parTransId="{FDBDAAFD-547B-ED45-8D6D-46810F7711C6}" sibTransId="{B3ABDC9E-83A3-9A48-8B6A-588B3CB6BD86}"/>
    <dgm:cxn modelId="{6EB708B8-6974-4C8A-BD30-94350E2C9DD4}" type="presOf" srcId="{A3903280-A372-5E49-A36A-54EDC9179DAF}" destId="{A092BEA3-7F4E-8049-9407-EC2B2A6C085F}" srcOrd="1" destOrd="0" presId="urn:microsoft.com/office/officeart/2005/8/layout/list1"/>
    <dgm:cxn modelId="{F2DB5F28-3CBB-1246-8626-5FF2238C605B}" srcId="{B8C1E9E5-ACFD-DF4F-B92C-2A10953B7E12}" destId="{A3903280-A372-5E49-A36A-54EDC9179DAF}" srcOrd="0" destOrd="0" parTransId="{C17CF427-3740-3C4F-A772-31AC4F7A6EAB}" sibTransId="{3AE0586E-59C8-4F44-99D7-6AED152F44AF}"/>
    <dgm:cxn modelId="{2EF3B90B-0173-4F88-968A-BA69FBEBF9C1}" type="presOf" srcId="{FDF5B6F7-9E4A-4F4D-B9E8-D18F20AB4E52}" destId="{3822CC66-EC32-4245-AECC-BA48CF601964}" srcOrd="0" destOrd="0" presId="urn:microsoft.com/office/officeart/2005/8/layout/list1"/>
    <dgm:cxn modelId="{E3F147FD-93CA-4B58-BB0A-ECDD0F8030AC}" type="presOf" srcId="{B8C1E9E5-ACFD-DF4F-B92C-2A10953B7E12}" destId="{8729A1FD-03CE-884B-A396-40002AFBF9C9}" srcOrd="0" destOrd="0" presId="urn:microsoft.com/office/officeart/2005/8/layout/list1"/>
    <dgm:cxn modelId="{DFF77BF0-083C-400F-A7F0-0A21183966B1}" type="presOf" srcId="{A3903280-A372-5E49-A36A-54EDC9179DAF}" destId="{50669E1B-38E4-9645-86ED-96B83EC75D25}" srcOrd="0" destOrd="0" presId="urn:microsoft.com/office/officeart/2005/8/layout/list1"/>
    <dgm:cxn modelId="{3E5782F9-7764-FF45-8F3E-6DF5EC802F53}" srcId="{A3903280-A372-5E49-A36A-54EDC9179DAF}" destId="{57DCDE4F-3176-6A45-87D5-03BFA7C5C808}" srcOrd="1" destOrd="0" parTransId="{EAC16D86-4A55-D74D-94C2-5909E9B75BB3}" sibTransId="{8E6EE9EC-B1BD-DF44-B14F-E72C38914CCD}"/>
    <dgm:cxn modelId="{63F23540-600D-4CE8-B617-19B61D029CD7}" type="presParOf" srcId="{8729A1FD-03CE-884B-A396-40002AFBF9C9}" destId="{4463F085-B10B-9C40-A549-AAE7DEEF605A}" srcOrd="0" destOrd="0" presId="urn:microsoft.com/office/officeart/2005/8/layout/list1"/>
    <dgm:cxn modelId="{34A16A44-7B88-47B2-845D-1896BB4DC097}" type="presParOf" srcId="{4463F085-B10B-9C40-A549-AAE7DEEF605A}" destId="{50669E1B-38E4-9645-86ED-96B83EC75D25}" srcOrd="0" destOrd="0" presId="urn:microsoft.com/office/officeart/2005/8/layout/list1"/>
    <dgm:cxn modelId="{3F0BFF76-F087-4B86-949F-958D22902E89}" type="presParOf" srcId="{4463F085-B10B-9C40-A549-AAE7DEEF605A}" destId="{A092BEA3-7F4E-8049-9407-EC2B2A6C085F}" srcOrd="1" destOrd="0" presId="urn:microsoft.com/office/officeart/2005/8/layout/list1"/>
    <dgm:cxn modelId="{6B7BE78D-F6DE-46A0-AC3B-62298CE85113}" type="presParOf" srcId="{8729A1FD-03CE-884B-A396-40002AFBF9C9}" destId="{8FFBA5AD-B825-8E49-996A-75FFDB8E77D9}" srcOrd="1" destOrd="0" presId="urn:microsoft.com/office/officeart/2005/8/layout/list1"/>
    <dgm:cxn modelId="{6F538739-B036-4EFB-843A-0F12CB64FBAA}" type="presParOf" srcId="{8729A1FD-03CE-884B-A396-40002AFBF9C9}" destId="{3822CC66-EC32-4245-AECC-BA48CF60196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C1E9E5-ACFD-DF4F-B92C-2A10953B7E12}"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n-US"/>
        </a:p>
      </dgm:t>
    </dgm:pt>
    <dgm:pt modelId="{A3903280-A372-5E49-A36A-54EDC9179DAF}">
      <dgm:prSet phldrT="[Text]" custT="1"/>
      <dgm:spPr/>
      <dgm:t>
        <a:bodyPr/>
        <a:lstStyle/>
        <a:p>
          <a:r>
            <a:rPr lang="en-US" sz="5400" dirty="0" smtClean="0"/>
            <a:t>Prevent Altitude Sickness</a:t>
          </a:r>
          <a:endParaRPr lang="en-US" sz="5400" dirty="0"/>
        </a:p>
      </dgm:t>
    </dgm:pt>
    <dgm:pt modelId="{C17CF427-3740-3C4F-A772-31AC4F7A6EAB}" type="parTrans" cxnId="{F2DB5F28-3CBB-1246-8626-5FF2238C605B}">
      <dgm:prSet/>
      <dgm:spPr/>
      <dgm:t>
        <a:bodyPr/>
        <a:lstStyle/>
        <a:p>
          <a:endParaRPr lang="en-US"/>
        </a:p>
      </dgm:t>
    </dgm:pt>
    <dgm:pt modelId="{3AE0586E-59C8-4F44-99D7-6AED152F44AF}" type="sibTrans" cxnId="{F2DB5F28-3CBB-1246-8626-5FF2238C605B}">
      <dgm:prSet/>
      <dgm:spPr/>
      <dgm:t>
        <a:bodyPr/>
        <a:lstStyle/>
        <a:p>
          <a:endParaRPr lang="en-US"/>
        </a:p>
      </dgm:t>
    </dgm:pt>
    <dgm:pt modelId="{FDF5B6F7-9E4A-4F4D-B9E8-D18F20AB4E52}">
      <dgm:prSet/>
      <dgm:spPr/>
      <dgm:t>
        <a:bodyPr/>
        <a:lstStyle/>
        <a:p>
          <a:r>
            <a:rPr lang="en-US" dirty="0" smtClean="0"/>
            <a:t>Take it easy the first 48 hours </a:t>
          </a:r>
          <a:endParaRPr lang="en-US" dirty="0"/>
        </a:p>
      </dgm:t>
    </dgm:pt>
    <dgm:pt modelId="{FDBDAAFD-547B-ED45-8D6D-46810F7711C6}" type="parTrans" cxnId="{4C25D5AD-3A19-5B41-AE8D-B45ABBAAEED8}">
      <dgm:prSet/>
      <dgm:spPr/>
      <dgm:t>
        <a:bodyPr/>
        <a:lstStyle/>
        <a:p>
          <a:endParaRPr lang="en-US"/>
        </a:p>
      </dgm:t>
    </dgm:pt>
    <dgm:pt modelId="{B3ABDC9E-83A3-9A48-8B6A-588B3CB6BD86}" type="sibTrans" cxnId="{4C25D5AD-3A19-5B41-AE8D-B45ABBAAEED8}">
      <dgm:prSet/>
      <dgm:spPr/>
      <dgm:t>
        <a:bodyPr/>
        <a:lstStyle/>
        <a:p>
          <a:endParaRPr lang="en-US"/>
        </a:p>
      </dgm:t>
    </dgm:pt>
    <dgm:pt modelId="{ED736D6A-9266-44A7-8F57-DAECAC3204A6}">
      <dgm:prSet/>
      <dgm:spPr/>
      <dgm:t>
        <a:bodyPr/>
        <a:lstStyle/>
        <a:p>
          <a:r>
            <a:rPr lang="en-US" dirty="0" smtClean="0"/>
            <a:t>Drink Lots of WATER</a:t>
          </a:r>
          <a:endParaRPr lang="en-US" dirty="0"/>
        </a:p>
      </dgm:t>
    </dgm:pt>
    <dgm:pt modelId="{974C8791-542B-458F-9641-91598192E70F}" type="parTrans" cxnId="{1E377C3F-A7E3-4151-BC7A-37120FD993AB}">
      <dgm:prSet/>
      <dgm:spPr/>
      <dgm:t>
        <a:bodyPr/>
        <a:lstStyle/>
        <a:p>
          <a:endParaRPr lang="en-US"/>
        </a:p>
      </dgm:t>
    </dgm:pt>
    <dgm:pt modelId="{551EEC43-F942-4B7D-8547-5A94F6662CFD}" type="sibTrans" cxnId="{1E377C3F-A7E3-4151-BC7A-37120FD993AB}">
      <dgm:prSet/>
      <dgm:spPr/>
      <dgm:t>
        <a:bodyPr/>
        <a:lstStyle/>
        <a:p>
          <a:endParaRPr lang="en-US"/>
        </a:p>
      </dgm:t>
    </dgm:pt>
    <dgm:pt modelId="{6308854B-7019-44EF-8B16-73F6FB631539}">
      <dgm:prSet/>
      <dgm:spPr/>
      <dgm:t>
        <a:bodyPr/>
        <a:lstStyle/>
        <a:p>
          <a:r>
            <a:rPr lang="en-US" dirty="0" smtClean="0"/>
            <a:t>Sleep</a:t>
          </a:r>
          <a:endParaRPr lang="en-US" dirty="0"/>
        </a:p>
      </dgm:t>
    </dgm:pt>
    <dgm:pt modelId="{0AAE5203-18FB-4D03-8417-9BA9930C1592}" type="parTrans" cxnId="{743CCA7D-118A-4178-9017-A3A0F4B79DBF}">
      <dgm:prSet/>
      <dgm:spPr/>
      <dgm:t>
        <a:bodyPr/>
        <a:lstStyle/>
        <a:p>
          <a:endParaRPr lang="en-US"/>
        </a:p>
      </dgm:t>
    </dgm:pt>
    <dgm:pt modelId="{31EB7ED3-C866-42B6-A2A5-0960A3780A1C}" type="sibTrans" cxnId="{743CCA7D-118A-4178-9017-A3A0F4B79DBF}">
      <dgm:prSet/>
      <dgm:spPr/>
      <dgm:t>
        <a:bodyPr/>
        <a:lstStyle/>
        <a:p>
          <a:endParaRPr lang="en-US"/>
        </a:p>
      </dgm:t>
    </dgm:pt>
    <dgm:pt modelId="{8729A1FD-03CE-884B-A396-40002AFBF9C9}" type="pres">
      <dgm:prSet presAssocID="{B8C1E9E5-ACFD-DF4F-B92C-2A10953B7E12}" presName="linear" presStyleCnt="0">
        <dgm:presLayoutVars>
          <dgm:dir/>
          <dgm:animLvl val="lvl"/>
          <dgm:resizeHandles val="exact"/>
        </dgm:presLayoutVars>
      </dgm:prSet>
      <dgm:spPr/>
      <dgm:t>
        <a:bodyPr/>
        <a:lstStyle/>
        <a:p>
          <a:endParaRPr lang="en-US"/>
        </a:p>
      </dgm:t>
    </dgm:pt>
    <dgm:pt modelId="{4463F085-B10B-9C40-A549-AAE7DEEF605A}" type="pres">
      <dgm:prSet presAssocID="{A3903280-A372-5E49-A36A-54EDC9179DAF}" presName="parentLin" presStyleCnt="0"/>
      <dgm:spPr/>
    </dgm:pt>
    <dgm:pt modelId="{50669E1B-38E4-9645-86ED-96B83EC75D25}" type="pres">
      <dgm:prSet presAssocID="{A3903280-A372-5E49-A36A-54EDC9179DAF}" presName="parentLeftMargin" presStyleLbl="node1" presStyleIdx="0" presStyleCnt="1"/>
      <dgm:spPr/>
      <dgm:t>
        <a:bodyPr/>
        <a:lstStyle/>
        <a:p>
          <a:endParaRPr lang="en-US"/>
        </a:p>
      </dgm:t>
    </dgm:pt>
    <dgm:pt modelId="{A092BEA3-7F4E-8049-9407-EC2B2A6C085F}" type="pres">
      <dgm:prSet presAssocID="{A3903280-A372-5E49-A36A-54EDC9179DAF}" presName="parentText" presStyleLbl="node1" presStyleIdx="0" presStyleCnt="1" custScaleX="142857" custLinFactNeighborX="7352" custLinFactNeighborY="-980">
        <dgm:presLayoutVars>
          <dgm:chMax val="0"/>
          <dgm:bulletEnabled val="1"/>
        </dgm:presLayoutVars>
      </dgm:prSet>
      <dgm:spPr/>
      <dgm:t>
        <a:bodyPr/>
        <a:lstStyle/>
        <a:p>
          <a:endParaRPr lang="en-US"/>
        </a:p>
      </dgm:t>
    </dgm:pt>
    <dgm:pt modelId="{8FFBA5AD-B825-8E49-996A-75FFDB8E77D9}" type="pres">
      <dgm:prSet presAssocID="{A3903280-A372-5E49-A36A-54EDC9179DAF}" presName="negativeSpace" presStyleCnt="0"/>
      <dgm:spPr/>
    </dgm:pt>
    <dgm:pt modelId="{3822CC66-EC32-4245-AECC-BA48CF601964}" type="pres">
      <dgm:prSet presAssocID="{A3903280-A372-5E49-A36A-54EDC9179DAF}" presName="childText" presStyleLbl="conFgAcc1" presStyleIdx="0" presStyleCnt="1">
        <dgm:presLayoutVars>
          <dgm:bulletEnabled val="1"/>
        </dgm:presLayoutVars>
      </dgm:prSet>
      <dgm:spPr/>
      <dgm:t>
        <a:bodyPr/>
        <a:lstStyle/>
        <a:p>
          <a:endParaRPr lang="en-US"/>
        </a:p>
      </dgm:t>
    </dgm:pt>
  </dgm:ptLst>
  <dgm:cxnLst>
    <dgm:cxn modelId="{1E377C3F-A7E3-4151-BC7A-37120FD993AB}" srcId="{A3903280-A372-5E49-A36A-54EDC9179DAF}" destId="{ED736D6A-9266-44A7-8F57-DAECAC3204A6}" srcOrd="1" destOrd="0" parTransId="{974C8791-542B-458F-9641-91598192E70F}" sibTransId="{551EEC43-F942-4B7D-8547-5A94F6662CFD}"/>
    <dgm:cxn modelId="{DD707C76-5973-4B6D-87D2-571CC9E19137}" type="presOf" srcId="{ED736D6A-9266-44A7-8F57-DAECAC3204A6}" destId="{3822CC66-EC32-4245-AECC-BA48CF601964}" srcOrd="0" destOrd="1" presId="urn:microsoft.com/office/officeart/2005/8/layout/list1"/>
    <dgm:cxn modelId="{A6041FE2-C0C8-47C1-89FF-C656B23160A7}" type="presOf" srcId="{A3903280-A372-5E49-A36A-54EDC9179DAF}" destId="{A092BEA3-7F4E-8049-9407-EC2B2A6C085F}" srcOrd="1" destOrd="0" presId="urn:microsoft.com/office/officeart/2005/8/layout/list1"/>
    <dgm:cxn modelId="{4C25D5AD-3A19-5B41-AE8D-B45ABBAAEED8}" srcId="{A3903280-A372-5E49-A36A-54EDC9179DAF}" destId="{FDF5B6F7-9E4A-4F4D-B9E8-D18F20AB4E52}" srcOrd="0" destOrd="0" parTransId="{FDBDAAFD-547B-ED45-8D6D-46810F7711C6}" sibTransId="{B3ABDC9E-83A3-9A48-8B6A-588B3CB6BD86}"/>
    <dgm:cxn modelId="{9874E81F-DB68-4257-86F4-9DCAE28B24E5}" type="presOf" srcId="{FDF5B6F7-9E4A-4F4D-B9E8-D18F20AB4E52}" destId="{3822CC66-EC32-4245-AECC-BA48CF601964}" srcOrd="0" destOrd="0" presId="urn:microsoft.com/office/officeart/2005/8/layout/list1"/>
    <dgm:cxn modelId="{FD1FF07B-1510-4726-AA4D-670035119E17}" type="presOf" srcId="{6308854B-7019-44EF-8B16-73F6FB631539}" destId="{3822CC66-EC32-4245-AECC-BA48CF601964}" srcOrd="0" destOrd="2" presId="urn:microsoft.com/office/officeart/2005/8/layout/list1"/>
    <dgm:cxn modelId="{738858E6-68B6-40C0-987A-C75215959AB0}" type="presOf" srcId="{B8C1E9E5-ACFD-DF4F-B92C-2A10953B7E12}" destId="{8729A1FD-03CE-884B-A396-40002AFBF9C9}" srcOrd="0" destOrd="0" presId="urn:microsoft.com/office/officeart/2005/8/layout/list1"/>
    <dgm:cxn modelId="{743CCA7D-118A-4178-9017-A3A0F4B79DBF}" srcId="{A3903280-A372-5E49-A36A-54EDC9179DAF}" destId="{6308854B-7019-44EF-8B16-73F6FB631539}" srcOrd="2" destOrd="0" parTransId="{0AAE5203-18FB-4D03-8417-9BA9930C1592}" sibTransId="{31EB7ED3-C866-42B6-A2A5-0960A3780A1C}"/>
    <dgm:cxn modelId="{5D3784B2-21D1-472E-B13A-5A48499E2DF6}" type="presOf" srcId="{A3903280-A372-5E49-A36A-54EDC9179DAF}" destId="{50669E1B-38E4-9645-86ED-96B83EC75D25}" srcOrd="0" destOrd="0" presId="urn:microsoft.com/office/officeart/2005/8/layout/list1"/>
    <dgm:cxn modelId="{F2DB5F28-3CBB-1246-8626-5FF2238C605B}" srcId="{B8C1E9E5-ACFD-DF4F-B92C-2A10953B7E12}" destId="{A3903280-A372-5E49-A36A-54EDC9179DAF}" srcOrd="0" destOrd="0" parTransId="{C17CF427-3740-3C4F-A772-31AC4F7A6EAB}" sibTransId="{3AE0586E-59C8-4F44-99D7-6AED152F44AF}"/>
    <dgm:cxn modelId="{84067FEF-8815-4C38-8AFF-144F485F3FA6}" type="presParOf" srcId="{8729A1FD-03CE-884B-A396-40002AFBF9C9}" destId="{4463F085-B10B-9C40-A549-AAE7DEEF605A}" srcOrd="0" destOrd="0" presId="urn:microsoft.com/office/officeart/2005/8/layout/list1"/>
    <dgm:cxn modelId="{922CC277-A077-48E6-82B2-CC7DFF1C72B0}" type="presParOf" srcId="{4463F085-B10B-9C40-A549-AAE7DEEF605A}" destId="{50669E1B-38E4-9645-86ED-96B83EC75D25}" srcOrd="0" destOrd="0" presId="urn:microsoft.com/office/officeart/2005/8/layout/list1"/>
    <dgm:cxn modelId="{EA3905AE-8600-4D33-86C4-4376934AE4CB}" type="presParOf" srcId="{4463F085-B10B-9C40-A549-AAE7DEEF605A}" destId="{A092BEA3-7F4E-8049-9407-EC2B2A6C085F}" srcOrd="1" destOrd="0" presId="urn:microsoft.com/office/officeart/2005/8/layout/list1"/>
    <dgm:cxn modelId="{8DC72AC6-D985-4E27-A86F-CDE4F8BC7BFF}" type="presParOf" srcId="{8729A1FD-03CE-884B-A396-40002AFBF9C9}" destId="{8FFBA5AD-B825-8E49-996A-75FFDB8E77D9}" srcOrd="1" destOrd="0" presId="urn:microsoft.com/office/officeart/2005/8/layout/list1"/>
    <dgm:cxn modelId="{07D3DC60-BA43-4F66-9ECF-C2399D5A8AE4}" type="presParOf" srcId="{8729A1FD-03CE-884B-A396-40002AFBF9C9}" destId="{3822CC66-EC32-4245-AECC-BA48CF60196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4DFAF0-8E9F-E54F-99AE-D19A2B3F2C48}" type="doc">
      <dgm:prSet loTypeId="urn:microsoft.com/office/officeart/2008/layout/LinedList" loCatId="" qsTypeId="urn:microsoft.com/office/officeart/2005/8/quickstyle/simple4" qsCatId="simple" csTypeId="urn:microsoft.com/office/officeart/2005/8/colors/colorful1" csCatId="colorful" phldr="1"/>
      <dgm:spPr/>
      <dgm:t>
        <a:bodyPr/>
        <a:lstStyle/>
        <a:p>
          <a:endParaRPr lang="en-US"/>
        </a:p>
      </dgm:t>
    </dgm:pt>
    <dgm:pt modelId="{6028B424-371E-4D49-83D7-1936F9C71AF9}">
      <dgm:prSet custT="1"/>
      <dgm:spPr/>
      <dgm:t>
        <a:bodyPr/>
        <a:lstStyle/>
        <a:p>
          <a:pPr rtl="0"/>
          <a:r>
            <a:rPr lang="en-US" sz="1800" b="1" dirty="0" smtClean="0">
              <a:solidFill>
                <a:schemeClr val="accent1">
                  <a:lumMod val="75000"/>
                </a:schemeClr>
              </a:solidFill>
            </a:rPr>
            <a:t>Sunday, June 11, 2017 </a:t>
          </a:r>
        </a:p>
        <a:p>
          <a:pPr rtl="0"/>
          <a:r>
            <a:rPr lang="en-US" sz="3200" b="1" dirty="0" smtClean="0">
              <a:solidFill>
                <a:schemeClr val="accent1">
                  <a:lumMod val="75000"/>
                </a:schemeClr>
              </a:solidFill>
            </a:rPr>
            <a:t>Schedule</a:t>
          </a:r>
          <a:endParaRPr lang="en-US" sz="3200" dirty="0">
            <a:solidFill>
              <a:schemeClr val="accent1">
                <a:lumMod val="75000"/>
              </a:schemeClr>
            </a:solidFill>
          </a:endParaRPr>
        </a:p>
      </dgm:t>
    </dgm:pt>
    <dgm:pt modelId="{23AF5023-6667-334E-BD8B-2D5016489BC8}" type="parTrans" cxnId="{783CB6C8-2683-5A43-92A6-83D3F949B829}">
      <dgm:prSet/>
      <dgm:spPr/>
      <dgm:t>
        <a:bodyPr/>
        <a:lstStyle/>
        <a:p>
          <a:endParaRPr lang="en-US"/>
        </a:p>
      </dgm:t>
    </dgm:pt>
    <dgm:pt modelId="{80A97D3A-CFBC-C64C-862F-91FBE9D86EED}" type="sibTrans" cxnId="{783CB6C8-2683-5A43-92A6-83D3F949B829}">
      <dgm:prSet/>
      <dgm:spPr/>
      <dgm:t>
        <a:bodyPr/>
        <a:lstStyle/>
        <a:p>
          <a:endParaRPr lang="en-US"/>
        </a:p>
      </dgm:t>
    </dgm:pt>
    <dgm:pt modelId="{5244DCDC-5D5C-704F-8D95-3F5EA02D8227}">
      <dgm:prSet custT="1"/>
      <dgm:spPr/>
      <dgm:t>
        <a:bodyPr/>
        <a:lstStyle/>
        <a:p>
          <a:pPr rtl="0"/>
          <a:r>
            <a:rPr lang="en-US" sz="4000" b="1" dirty="0" smtClean="0">
              <a:solidFill>
                <a:schemeClr val="bg2">
                  <a:lumMod val="50000"/>
                </a:schemeClr>
              </a:solidFill>
            </a:rPr>
            <a:t>8:00am-11:00am</a:t>
          </a:r>
          <a:r>
            <a:rPr lang="en-US" sz="4600" b="1" dirty="0" smtClean="0"/>
            <a:t/>
          </a:r>
          <a:br>
            <a:rPr lang="en-US" sz="4600" b="1" dirty="0" smtClean="0"/>
          </a:br>
          <a:r>
            <a:rPr lang="en-US" sz="2400" b="1" dirty="0" smtClean="0">
              <a:solidFill>
                <a:schemeClr val="accent3">
                  <a:lumMod val="75000"/>
                </a:schemeClr>
              </a:solidFill>
            </a:rPr>
            <a:t>Seeds Training in the 2</a:t>
          </a:r>
          <a:r>
            <a:rPr lang="en-US" sz="2400" b="1" baseline="30000" dirty="0" smtClean="0">
              <a:solidFill>
                <a:schemeClr val="accent3">
                  <a:lumMod val="75000"/>
                </a:schemeClr>
              </a:solidFill>
            </a:rPr>
            <a:t>nd</a:t>
          </a:r>
          <a:r>
            <a:rPr lang="en-US" sz="2400" b="1" dirty="0" smtClean="0">
              <a:solidFill>
                <a:schemeClr val="accent3">
                  <a:lumMod val="75000"/>
                </a:schemeClr>
              </a:solidFill>
            </a:rPr>
            <a:t> floor meeting room in Allen Hall</a:t>
          </a:r>
          <a:endParaRPr lang="en-US" sz="2400" dirty="0">
            <a:solidFill>
              <a:schemeClr val="accent3">
                <a:lumMod val="75000"/>
              </a:schemeClr>
            </a:solidFill>
          </a:endParaRPr>
        </a:p>
      </dgm:t>
    </dgm:pt>
    <dgm:pt modelId="{8F3BB8E2-CE6C-C344-B32B-64577BDAE047}" type="parTrans" cxnId="{F580C54B-9F61-654E-BB75-5403E6D3AA69}">
      <dgm:prSet/>
      <dgm:spPr/>
      <dgm:t>
        <a:bodyPr/>
        <a:lstStyle/>
        <a:p>
          <a:endParaRPr lang="en-US"/>
        </a:p>
      </dgm:t>
    </dgm:pt>
    <dgm:pt modelId="{5AE709ED-4862-A44C-951A-216ECE854194}" type="sibTrans" cxnId="{F580C54B-9F61-654E-BB75-5403E6D3AA69}">
      <dgm:prSet/>
      <dgm:spPr/>
      <dgm:t>
        <a:bodyPr/>
        <a:lstStyle/>
        <a:p>
          <a:endParaRPr lang="en-US"/>
        </a:p>
      </dgm:t>
    </dgm:pt>
    <dgm:pt modelId="{9EF5866E-E054-1D4D-99BC-3FBBF5F1E7A2}">
      <dgm:prSet custT="1"/>
      <dgm:spPr/>
      <dgm:t>
        <a:bodyPr/>
        <a:lstStyle/>
        <a:p>
          <a:pPr algn="l" rtl="0"/>
          <a:r>
            <a:rPr lang="de-DE" sz="4000" b="1" dirty="0" smtClean="0">
              <a:solidFill>
                <a:schemeClr val="bg2">
                  <a:lumMod val="50000"/>
                </a:schemeClr>
              </a:solidFill>
            </a:rPr>
            <a:t>11:00am-noon</a:t>
          </a:r>
          <a:r>
            <a:rPr lang="de-DE" sz="4600" b="1" dirty="0" smtClean="0"/>
            <a:t>	</a:t>
          </a:r>
          <a:br>
            <a:rPr lang="de-DE" sz="4600" b="1" dirty="0" smtClean="0"/>
          </a:br>
          <a:r>
            <a:rPr lang="de-DE" sz="2400" b="1" dirty="0" smtClean="0">
              <a:solidFill>
                <a:schemeClr val="accent3">
                  <a:lumMod val="75000"/>
                </a:schemeClr>
              </a:solidFill>
            </a:rPr>
            <a:t>Lunch</a:t>
          </a:r>
          <a:endParaRPr lang="de-DE" sz="3200" dirty="0">
            <a:solidFill>
              <a:schemeClr val="accent3">
                <a:lumMod val="75000"/>
              </a:schemeClr>
            </a:solidFill>
          </a:endParaRPr>
        </a:p>
      </dgm:t>
    </dgm:pt>
    <dgm:pt modelId="{9897A4F6-D62E-3A4C-A2FE-B6A0F914C537}" type="parTrans" cxnId="{C36A52FC-A87D-6E4C-A491-73A68CC9143F}">
      <dgm:prSet/>
      <dgm:spPr/>
      <dgm:t>
        <a:bodyPr/>
        <a:lstStyle/>
        <a:p>
          <a:endParaRPr lang="en-US"/>
        </a:p>
      </dgm:t>
    </dgm:pt>
    <dgm:pt modelId="{B38B2D53-F99C-5C43-A708-955E78E73CB7}" type="sibTrans" cxnId="{C36A52FC-A87D-6E4C-A491-73A68CC9143F}">
      <dgm:prSet/>
      <dgm:spPr/>
      <dgm:t>
        <a:bodyPr/>
        <a:lstStyle/>
        <a:p>
          <a:endParaRPr lang="en-US"/>
        </a:p>
      </dgm:t>
    </dgm:pt>
    <dgm:pt modelId="{8F6A7F4E-2ED9-4A48-9685-015389AAB8FF}">
      <dgm:prSet custT="1"/>
      <dgm:spPr/>
      <dgm:t>
        <a:bodyPr/>
        <a:lstStyle/>
        <a:p>
          <a:pPr rtl="0"/>
          <a:r>
            <a:rPr lang="en-US" sz="4000" b="1" dirty="0" smtClean="0">
              <a:solidFill>
                <a:schemeClr val="bg2">
                  <a:lumMod val="50000"/>
                </a:schemeClr>
              </a:solidFill>
            </a:rPr>
            <a:t>noon-1:00pm</a:t>
          </a:r>
          <a:r>
            <a:rPr lang="en-US" sz="4000" b="1" dirty="0" smtClean="0"/>
            <a:t>	</a:t>
          </a:r>
          <a:r>
            <a:rPr lang="en-US" sz="4200" b="1" dirty="0" smtClean="0"/>
            <a:t/>
          </a:r>
          <a:br>
            <a:rPr lang="en-US" sz="4200" b="1" dirty="0" smtClean="0"/>
          </a:br>
          <a:r>
            <a:rPr lang="en-US" sz="2400" b="1" dirty="0" smtClean="0">
              <a:solidFill>
                <a:schemeClr val="accent3">
                  <a:lumMod val="75000"/>
                </a:schemeClr>
              </a:solidFill>
            </a:rPr>
            <a:t>Prep for student arrival</a:t>
          </a:r>
          <a:endParaRPr lang="en-US" sz="2400" dirty="0">
            <a:solidFill>
              <a:schemeClr val="accent3">
                <a:lumMod val="75000"/>
              </a:schemeClr>
            </a:solidFill>
          </a:endParaRPr>
        </a:p>
      </dgm:t>
    </dgm:pt>
    <dgm:pt modelId="{9B5D7998-8603-4340-9E26-BEEB97FF0D02}" type="parTrans" cxnId="{ED009CCC-EE39-ED4A-9A9E-47A55F1322B8}">
      <dgm:prSet/>
      <dgm:spPr/>
      <dgm:t>
        <a:bodyPr/>
        <a:lstStyle/>
        <a:p>
          <a:endParaRPr lang="en-US"/>
        </a:p>
      </dgm:t>
    </dgm:pt>
    <dgm:pt modelId="{900C7EC8-8C32-6249-8203-E8EDACC9A5BB}" type="sibTrans" cxnId="{ED009CCC-EE39-ED4A-9A9E-47A55F1322B8}">
      <dgm:prSet/>
      <dgm:spPr/>
      <dgm:t>
        <a:bodyPr/>
        <a:lstStyle/>
        <a:p>
          <a:endParaRPr lang="en-US"/>
        </a:p>
      </dgm:t>
    </dgm:pt>
    <dgm:pt modelId="{1C0DC195-930C-9647-AA52-E44510ABEA6C}">
      <dgm:prSet custT="1"/>
      <dgm:spPr/>
      <dgm:t>
        <a:bodyPr/>
        <a:lstStyle/>
        <a:p>
          <a:pPr rtl="0"/>
          <a:r>
            <a:rPr lang="en-US" sz="4000" b="1" dirty="0" smtClean="0">
              <a:solidFill>
                <a:schemeClr val="bg2">
                  <a:lumMod val="50000"/>
                </a:schemeClr>
              </a:solidFill>
            </a:rPr>
            <a:t>1:00pm	</a:t>
          </a:r>
          <a:r>
            <a:rPr lang="en-US" sz="4600" b="1" dirty="0" smtClean="0"/>
            <a:t>	</a:t>
          </a:r>
          <a:br>
            <a:rPr lang="en-US" sz="4600" b="1" dirty="0" smtClean="0"/>
          </a:br>
          <a:r>
            <a:rPr lang="en-US" sz="2400" b="1" dirty="0" smtClean="0">
              <a:solidFill>
                <a:schemeClr val="accent3">
                  <a:lumMod val="75000"/>
                </a:schemeClr>
              </a:solidFill>
            </a:rPr>
            <a:t>WFs in Allen Lobby guiding students &amp; TLs outside your room waiting for your students</a:t>
          </a:r>
          <a:endParaRPr lang="en-US" sz="4000" dirty="0">
            <a:solidFill>
              <a:schemeClr val="accent3">
                <a:lumMod val="75000"/>
              </a:schemeClr>
            </a:solidFill>
          </a:endParaRPr>
        </a:p>
      </dgm:t>
    </dgm:pt>
    <dgm:pt modelId="{95AD5940-8069-E64C-BF0B-793C87CB5E82}" type="parTrans" cxnId="{140BC3AD-832C-484E-BE50-534F8B01528A}">
      <dgm:prSet/>
      <dgm:spPr/>
      <dgm:t>
        <a:bodyPr/>
        <a:lstStyle/>
        <a:p>
          <a:endParaRPr lang="en-US"/>
        </a:p>
      </dgm:t>
    </dgm:pt>
    <dgm:pt modelId="{B091E666-A0FA-574C-902E-3F54E16C16F3}" type="sibTrans" cxnId="{140BC3AD-832C-484E-BE50-534F8B01528A}">
      <dgm:prSet/>
      <dgm:spPr/>
      <dgm:t>
        <a:bodyPr/>
        <a:lstStyle/>
        <a:p>
          <a:endParaRPr lang="en-US"/>
        </a:p>
      </dgm:t>
    </dgm:pt>
    <dgm:pt modelId="{5834DE91-CECE-BC4A-A14A-9A262A7336B3}" type="pres">
      <dgm:prSet presAssocID="{0E4DFAF0-8E9F-E54F-99AE-D19A2B3F2C48}" presName="vert0" presStyleCnt="0">
        <dgm:presLayoutVars>
          <dgm:dir/>
          <dgm:animOne val="branch"/>
          <dgm:animLvl val="lvl"/>
        </dgm:presLayoutVars>
      </dgm:prSet>
      <dgm:spPr/>
      <dgm:t>
        <a:bodyPr/>
        <a:lstStyle/>
        <a:p>
          <a:endParaRPr lang="en-US"/>
        </a:p>
      </dgm:t>
    </dgm:pt>
    <dgm:pt modelId="{A70C3A06-1ABA-B741-BD52-E6E78D869357}" type="pres">
      <dgm:prSet presAssocID="{6028B424-371E-4D49-83D7-1936F9C71AF9}" presName="thickLine" presStyleLbl="alignNode1" presStyleIdx="0" presStyleCnt="1" custLinFactNeighborX="-8596" custLinFactNeighborY="-4847"/>
      <dgm:spPr/>
    </dgm:pt>
    <dgm:pt modelId="{4F8E81A9-7509-BC41-A2E7-6F648028105B}" type="pres">
      <dgm:prSet presAssocID="{6028B424-371E-4D49-83D7-1936F9C71AF9}" presName="horz1" presStyleCnt="0"/>
      <dgm:spPr/>
    </dgm:pt>
    <dgm:pt modelId="{AC17A011-4C39-554B-9699-6A6E63F1C423}" type="pres">
      <dgm:prSet presAssocID="{6028B424-371E-4D49-83D7-1936F9C71AF9}" presName="tx1" presStyleLbl="revTx" presStyleIdx="0" presStyleCnt="5" custScaleX="134637"/>
      <dgm:spPr/>
      <dgm:t>
        <a:bodyPr/>
        <a:lstStyle/>
        <a:p>
          <a:endParaRPr lang="en-US"/>
        </a:p>
      </dgm:t>
    </dgm:pt>
    <dgm:pt modelId="{35D0DF90-C95D-644B-85B8-5D65C2738E8C}" type="pres">
      <dgm:prSet presAssocID="{6028B424-371E-4D49-83D7-1936F9C71AF9}" presName="vert1" presStyleCnt="0"/>
      <dgm:spPr/>
    </dgm:pt>
    <dgm:pt modelId="{26C6375F-3B22-6444-B1FE-66F622B02EB1}" type="pres">
      <dgm:prSet presAssocID="{5244DCDC-5D5C-704F-8D95-3F5EA02D8227}" presName="vertSpace2a" presStyleCnt="0"/>
      <dgm:spPr/>
    </dgm:pt>
    <dgm:pt modelId="{445C04B5-1703-AC4B-94A3-2B203E891B86}" type="pres">
      <dgm:prSet presAssocID="{5244DCDC-5D5C-704F-8D95-3F5EA02D8227}" presName="horz2" presStyleCnt="0"/>
      <dgm:spPr/>
    </dgm:pt>
    <dgm:pt modelId="{911E6DA7-891C-2C4E-BCA5-8E20F4C5637E}" type="pres">
      <dgm:prSet presAssocID="{5244DCDC-5D5C-704F-8D95-3F5EA02D8227}" presName="horzSpace2" presStyleCnt="0"/>
      <dgm:spPr/>
    </dgm:pt>
    <dgm:pt modelId="{93C9F9A5-57D9-104C-8FE8-BBD2EAF9E59D}" type="pres">
      <dgm:prSet presAssocID="{5244DCDC-5D5C-704F-8D95-3F5EA02D8227}" presName="tx2" presStyleLbl="revTx" presStyleIdx="1" presStyleCnt="5" custScaleX="96708" custScaleY="143428" custLinFactNeighborX="-424" custLinFactNeighborY="-24082"/>
      <dgm:spPr/>
      <dgm:t>
        <a:bodyPr/>
        <a:lstStyle/>
        <a:p>
          <a:endParaRPr lang="en-US"/>
        </a:p>
      </dgm:t>
    </dgm:pt>
    <dgm:pt modelId="{A286309C-B289-234A-A4B5-F5788DC93D30}" type="pres">
      <dgm:prSet presAssocID="{5244DCDC-5D5C-704F-8D95-3F5EA02D8227}" presName="vert2" presStyleCnt="0"/>
      <dgm:spPr/>
    </dgm:pt>
    <dgm:pt modelId="{23768688-5701-8A49-9BD5-D007EC2C0C01}" type="pres">
      <dgm:prSet presAssocID="{5244DCDC-5D5C-704F-8D95-3F5EA02D8227}" presName="thinLine2b" presStyleLbl="callout" presStyleIdx="0" presStyleCnt="4" custLinFactY="363480" custLinFactNeighborX="-624" custLinFactNeighborY="400000"/>
      <dgm:spPr/>
    </dgm:pt>
    <dgm:pt modelId="{E553632C-F955-524E-8A7F-FA89A1C46508}" type="pres">
      <dgm:prSet presAssocID="{5244DCDC-5D5C-704F-8D95-3F5EA02D8227}" presName="vertSpace2b" presStyleCnt="0"/>
      <dgm:spPr/>
    </dgm:pt>
    <dgm:pt modelId="{3B724C56-A2B9-FF49-9488-9A25E150BF96}" type="pres">
      <dgm:prSet presAssocID="{9EF5866E-E054-1D4D-99BC-3FBBF5F1E7A2}" presName="horz2" presStyleCnt="0"/>
      <dgm:spPr/>
    </dgm:pt>
    <dgm:pt modelId="{4D38A55D-F213-D74F-93C7-A2445157175B}" type="pres">
      <dgm:prSet presAssocID="{9EF5866E-E054-1D4D-99BC-3FBBF5F1E7A2}" presName="horzSpace2" presStyleCnt="0"/>
      <dgm:spPr/>
    </dgm:pt>
    <dgm:pt modelId="{3C08F61C-0A6D-F446-BCB6-651054330A4A}" type="pres">
      <dgm:prSet presAssocID="{9EF5866E-E054-1D4D-99BC-3FBBF5F1E7A2}" presName="tx2" presStyleLbl="revTx" presStyleIdx="2" presStyleCnt="5"/>
      <dgm:spPr/>
      <dgm:t>
        <a:bodyPr/>
        <a:lstStyle/>
        <a:p>
          <a:endParaRPr lang="en-US"/>
        </a:p>
      </dgm:t>
    </dgm:pt>
    <dgm:pt modelId="{A876B64D-0A03-D54B-A813-94AA13D4BD92}" type="pres">
      <dgm:prSet presAssocID="{9EF5866E-E054-1D4D-99BC-3FBBF5F1E7A2}" presName="vert2" presStyleCnt="0"/>
      <dgm:spPr/>
    </dgm:pt>
    <dgm:pt modelId="{E8D3401C-6CFE-7F4B-A7FD-41636FF94818}" type="pres">
      <dgm:prSet presAssocID="{9EF5866E-E054-1D4D-99BC-3FBBF5F1E7A2}" presName="thinLine2b" presStyleLbl="callout" presStyleIdx="1" presStyleCnt="4" custLinFactY="500664" custLinFactNeighborX="486" custLinFactNeighborY="600000"/>
      <dgm:spPr/>
    </dgm:pt>
    <dgm:pt modelId="{29E599FD-8AF1-294F-93AF-051E3322F026}" type="pres">
      <dgm:prSet presAssocID="{9EF5866E-E054-1D4D-99BC-3FBBF5F1E7A2}" presName="vertSpace2b" presStyleCnt="0"/>
      <dgm:spPr/>
    </dgm:pt>
    <dgm:pt modelId="{8322DB6A-AF42-3D4B-BF3F-D888AA15B199}" type="pres">
      <dgm:prSet presAssocID="{8F6A7F4E-2ED9-4A48-9685-015389AAB8FF}" presName="horz2" presStyleCnt="0"/>
      <dgm:spPr/>
    </dgm:pt>
    <dgm:pt modelId="{EC92EFC0-8BB5-7A41-840A-2CDC61AFCE51}" type="pres">
      <dgm:prSet presAssocID="{8F6A7F4E-2ED9-4A48-9685-015389AAB8FF}" presName="horzSpace2" presStyleCnt="0"/>
      <dgm:spPr/>
    </dgm:pt>
    <dgm:pt modelId="{750F9E29-0D79-E740-A062-64E422C7F582}" type="pres">
      <dgm:prSet presAssocID="{8F6A7F4E-2ED9-4A48-9685-015389AAB8FF}" presName="tx2" presStyleLbl="revTx" presStyleIdx="3" presStyleCnt="5" custScaleY="181935" custLinFactNeighborY="11301"/>
      <dgm:spPr/>
      <dgm:t>
        <a:bodyPr/>
        <a:lstStyle/>
        <a:p>
          <a:endParaRPr lang="en-US"/>
        </a:p>
      </dgm:t>
    </dgm:pt>
    <dgm:pt modelId="{B21C6818-0B98-8F4D-AFC4-2518F8B546E8}" type="pres">
      <dgm:prSet presAssocID="{8F6A7F4E-2ED9-4A48-9685-015389AAB8FF}" presName="vert2" presStyleCnt="0"/>
      <dgm:spPr/>
    </dgm:pt>
    <dgm:pt modelId="{24ECA8A7-1640-3944-9669-6974416CB2B1}" type="pres">
      <dgm:prSet presAssocID="{8F6A7F4E-2ED9-4A48-9685-015389AAB8FF}" presName="thinLine2b" presStyleLbl="callout" presStyleIdx="2" presStyleCnt="4" custLinFactY="-177856" custLinFactNeighborX="607" custLinFactNeighborY="-200000"/>
      <dgm:spPr/>
    </dgm:pt>
    <dgm:pt modelId="{8B53E0CC-AAD1-2545-B753-0FE97DB3A07F}" type="pres">
      <dgm:prSet presAssocID="{8F6A7F4E-2ED9-4A48-9685-015389AAB8FF}" presName="vertSpace2b" presStyleCnt="0"/>
      <dgm:spPr/>
    </dgm:pt>
    <dgm:pt modelId="{213E86F7-A377-E84A-ACE3-33EFABEBCB75}" type="pres">
      <dgm:prSet presAssocID="{1C0DC195-930C-9647-AA52-E44510ABEA6C}" presName="horz2" presStyleCnt="0"/>
      <dgm:spPr/>
    </dgm:pt>
    <dgm:pt modelId="{A1D82EBB-1CB0-554C-A408-ACAB7793B9A7}" type="pres">
      <dgm:prSet presAssocID="{1C0DC195-930C-9647-AA52-E44510ABEA6C}" presName="horzSpace2" presStyleCnt="0"/>
      <dgm:spPr/>
    </dgm:pt>
    <dgm:pt modelId="{42619815-3656-1B44-9BED-E79E54F67DC4}" type="pres">
      <dgm:prSet presAssocID="{1C0DC195-930C-9647-AA52-E44510ABEA6C}" presName="tx2" presStyleLbl="revTx" presStyleIdx="4" presStyleCnt="5" custScaleY="103771" custLinFactNeighborX="-1516" custLinFactNeighborY="-75605"/>
      <dgm:spPr/>
      <dgm:t>
        <a:bodyPr/>
        <a:lstStyle/>
        <a:p>
          <a:endParaRPr lang="en-US"/>
        </a:p>
      </dgm:t>
    </dgm:pt>
    <dgm:pt modelId="{A752D9F3-5CA3-CC4C-B649-4DC1E0E38576}" type="pres">
      <dgm:prSet presAssocID="{1C0DC195-930C-9647-AA52-E44510ABEA6C}" presName="vert2" presStyleCnt="0"/>
      <dgm:spPr/>
    </dgm:pt>
    <dgm:pt modelId="{F46598AC-A86C-FB4A-B113-8972F5ABF3FB}" type="pres">
      <dgm:prSet presAssocID="{1C0DC195-930C-9647-AA52-E44510ABEA6C}" presName="thinLine2b" presStyleLbl="callout" presStyleIdx="3" presStyleCnt="4" custLinFactY="-300000" custLinFactNeighborX="-1039" custLinFactNeighborY="-330942"/>
      <dgm:spPr/>
    </dgm:pt>
    <dgm:pt modelId="{2538023E-24E8-DC43-B3CE-63105793BD83}" type="pres">
      <dgm:prSet presAssocID="{1C0DC195-930C-9647-AA52-E44510ABEA6C}" presName="vertSpace2b" presStyleCnt="0"/>
      <dgm:spPr/>
    </dgm:pt>
  </dgm:ptLst>
  <dgm:cxnLst>
    <dgm:cxn modelId="{5589E601-B65B-4523-AFAD-9B52F8D61769}" type="presOf" srcId="{9EF5866E-E054-1D4D-99BC-3FBBF5F1E7A2}" destId="{3C08F61C-0A6D-F446-BCB6-651054330A4A}" srcOrd="0" destOrd="0" presId="urn:microsoft.com/office/officeart/2008/layout/LinedList"/>
    <dgm:cxn modelId="{140BC3AD-832C-484E-BE50-534F8B01528A}" srcId="{6028B424-371E-4D49-83D7-1936F9C71AF9}" destId="{1C0DC195-930C-9647-AA52-E44510ABEA6C}" srcOrd="3" destOrd="0" parTransId="{95AD5940-8069-E64C-BF0B-793C87CB5E82}" sibTransId="{B091E666-A0FA-574C-902E-3F54E16C16F3}"/>
    <dgm:cxn modelId="{ED009CCC-EE39-ED4A-9A9E-47A55F1322B8}" srcId="{6028B424-371E-4D49-83D7-1936F9C71AF9}" destId="{8F6A7F4E-2ED9-4A48-9685-015389AAB8FF}" srcOrd="2" destOrd="0" parTransId="{9B5D7998-8603-4340-9E26-BEEB97FF0D02}" sibTransId="{900C7EC8-8C32-6249-8203-E8EDACC9A5BB}"/>
    <dgm:cxn modelId="{783CB6C8-2683-5A43-92A6-83D3F949B829}" srcId="{0E4DFAF0-8E9F-E54F-99AE-D19A2B3F2C48}" destId="{6028B424-371E-4D49-83D7-1936F9C71AF9}" srcOrd="0" destOrd="0" parTransId="{23AF5023-6667-334E-BD8B-2D5016489BC8}" sibTransId="{80A97D3A-CFBC-C64C-862F-91FBE9D86EED}"/>
    <dgm:cxn modelId="{8A12D234-8B7E-4A07-9E0A-6D5BF879F416}" type="presOf" srcId="{0E4DFAF0-8E9F-E54F-99AE-D19A2B3F2C48}" destId="{5834DE91-CECE-BC4A-A14A-9A262A7336B3}" srcOrd="0" destOrd="0" presId="urn:microsoft.com/office/officeart/2008/layout/LinedList"/>
    <dgm:cxn modelId="{9292CA6A-E0C6-484E-842A-D8F28C8DE25A}" type="presOf" srcId="{8F6A7F4E-2ED9-4A48-9685-015389AAB8FF}" destId="{750F9E29-0D79-E740-A062-64E422C7F582}" srcOrd="0" destOrd="0" presId="urn:microsoft.com/office/officeart/2008/layout/LinedList"/>
    <dgm:cxn modelId="{C36A52FC-A87D-6E4C-A491-73A68CC9143F}" srcId="{6028B424-371E-4D49-83D7-1936F9C71AF9}" destId="{9EF5866E-E054-1D4D-99BC-3FBBF5F1E7A2}" srcOrd="1" destOrd="0" parTransId="{9897A4F6-D62E-3A4C-A2FE-B6A0F914C537}" sibTransId="{B38B2D53-F99C-5C43-A708-955E78E73CB7}"/>
    <dgm:cxn modelId="{2DD03E9E-0D45-40F1-9F9C-2AA022BD2E16}" type="presOf" srcId="{1C0DC195-930C-9647-AA52-E44510ABEA6C}" destId="{42619815-3656-1B44-9BED-E79E54F67DC4}" srcOrd="0" destOrd="0" presId="urn:microsoft.com/office/officeart/2008/layout/LinedList"/>
    <dgm:cxn modelId="{C5623A06-01ED-4A19-8A5D-F42B9817CC45}" type="presOf" srcId="{5244DCDC-5D5C-704F-8D95-3F5EA02D8227}" destId="{93C9F9A5-57D9-104C-8FE8-BBD2EAF9E59D}" srcOrd="0" destOrd="0" presId="urn:microsoft.com/office/officeart/2008/layout/LinedList"/>
    <dgm:cxn modelId="{F580C54B-9F61-654E-BB75-5403E6D3AA69}" srcId="{6028B424-371E-4D49-83D7-1936F9C71AF9}" destId="{5244DCDC-5D5C-704F-8D95-3F5EA02D8227}" srcOrd="0" destOrd="0" parTransId="{8F3BB8E2-CE6C-C344-B32B-64577BDAE047}" sibTransId="{5AE709ED-4862-A44C-951A-216ECE854194}"/>
    <dgm:cxn modelId="{DA40EA3F-4581-4B44-A0E2-B647AFF28D42}" type="presOf" srcId="{6028B424-371E-4D49-83D7-1936F9C71AF9}" destId="{AC17A011-4C39-554B-9699-6A6E63F1C423}" srcOrd="0" destOrd="0" presId="urn:microsoft.com/office/officeart/2008/layout/LinedList"/>
    <dgm:cxn modelId="{EDA9CC22-A781-4A1A-9868-570272365040}" type="presParOf" srcId="{5834DE91-CECE-BC4A-A14A-9A262A7336B3}" destId="{A70C3A06-1ABA-B741-BD52-E6E78D869357}" srcOrd="0" destOrd="0" presId="urn:microsoft.com/office/officeart/2008/layout/LinedList"/>
    <dgm:cxn modelId="{8C18EE8C-7CF7-4822-AC7D-A40C686FC852}" type="presParOf" srcId="{5834DE91-CECE-BC4A-A14A-9A262A7336B3}" destId="{4F8E81A9-7509-BC41-A2E7-6F648028105B}" srcOrd="1" destOrd="0" presId="urn:microsoft.com/office/officeart/2008/layout/LinedList"/>
    <dgm:cxn modelId="{1D9470D3-C6A3-4AA1-A50E-771979DE0020}" type="presParOf" srcId="{4F8E81A9-7509-BC41-A2E7-6F648028105B}" destId="{AC17A011-4C39-554B-9699-6A6E63F1C423}" srcOrd="0" destOrd="0" presId="urn:microsoft.com/office/officeart/2008/layout/LinedList"/>
    <dgm:cxn modelId="{93ED1296-89A2-4EAC-8E82-BFD72AC013CC}" type="presParOf" srcId="{4F8E81A9-7509-BC41-A2E7-6F648028105B}" destId="{35D0DF90-C95D-644B-85B8-5D65C2738E8C}" srcOrd="1" destOrd="0" presId="urn:microsoft.com/office/officeart/2008/layout/LinedList"/>
    <dgm:cxn modelId="{D76B6BAF-271E-42A7-8715-AC4C9367E379}" type="presParOf" srcId="{35D0DF90-C95D-644B-85B8-5D65C2738E8C}" destId="{26C6375F-3B22-6444-B1FE-66F622B02EB1}" srcOrd="0" destOrd="0" presId="urn:microsoft.com/office/officeart/2008/layout/LinedList"/>
    <dgm:cxn modelId="{BA8C9937-D7C9-421F-808C-ECC43D0B40D7}" type="presParOf" srcId="{35D0DF90-C95D-644B-85B8-5D65C2738E8C}" destId="{445C04B5-1703-AC4B-94A3-2B203E891B86}" srcOrd="1" destOrd="0" presId="urn:microsoft.com/office/officeart/2008/layout/LinedList"/>
    <dgm:cxn modelId="{81974305-FCC6-4BA5-84CE-AD4FF19AA008}" type="presParOf" srcId="{445C04B5-1703-AC4B-94A3-2B203E891B86}" destId="{911E6DA7-891C-2C4E-BCA5-8E20F4C5637E}" srcOrd="0" destOrd="0" presId="urn:microsoft.com/office/officeart/2008/layout/LinedList"/>
    <dgm:cxn modelId="{77545D66-7FA5-4710-BA43-85A30E5B6DB8}" type="presParOf" srcId="{445C04B5-1703-AC4B-94A3-2B203E891B86}" destId="{93C9F9A5-57D9-104C-8FE8-BBD2EAF9E59D}" srcOrd="1" destOrd="0" presId="urn:microsoft.com/office/officeart/2008/layout/LinedList"/>
    <dgm:cxn modelId="{79340C8B-CDCB-4213-8FF5-4D1A2A19C1D8}" type="presParOf" srcId="{445C04B5-1703-AC4B-94A3-2B203E891B86}" destId="{A286309C-B289-234A-A4B5-F5788DC93D30}" srcOrd="2" destOrd="0" presId="urn:microsoft.com/office/officeart/2008/layout/LinedList"/>
    <dgm:cxn modelId="{98E5C046-A0E9-4853-8C86-22D40BF5183D}" type="presParOf" srcId="{35D0DF90-C95D-644B-85B8-5D65C2738E8C}" destId="{23768688-5701-8A49-9BD5-D007EC2C0C01}" srcOrd="2" destOrd="0" presId="urn:microsoft.com/office/officeart/2008/layout/LinedList"/>
    <dgm:cxn modelId="{A73CD543-2745-434C-9C7C-98064BC8AEF2}" type="presParOf" srcId="{35D0DF90-C95D-644B-85B8-5D65C2738E8C}" destId="{E553632C-F955-524E-8A7F-FA89A1C46508}" srcOrd="3" destOrd="0" presId="urn:microsoft.com/office/officeart/2008/layout/LinedList"/>
    <dgm:cxn modelId="{C4CD0F04-CEA5-4344-9D2F-56A8318EBDBD}" type="presParOf" srcId="{35D0DF90-C95D-644B-85B8-5D65C2738E8C}" destId="{3B724C56-A2B9-FF49-9488-9A25E150BF96}" srcOrd="4" destOrd="0" presId="urn:microsoft.com/office/officeart/2008/layout/LinedList"/>
    <dgm:cxn modelId="{3CA883ED-8E3F-4406-A666-38D8D61B4D81}" type="presParOf" srcId="{3B724C56-A2B9-FF49-9488-9A25E150BF96}" destId="{4D38A55D-F213-D74F-93C7-A2445157175B}" srcOrd="0" destOrd="0" presId="urn:microsoft.com/office/officeart/2008/layout/LinedList"/>
    <dgm:cxn modelId="{778F65AC-B73E-4888-BB6D-410DD51390F0}" type="presParOf" srcId="{3B724C56-A2B9-FF49-9488-9A25E150BF96}" destId="{3C08F61C-0A6D-F446-BCB6-651054330A4A}" srcOrd="1" destOrd="0" presId="urn:microsoft.com/office/officeart/2008/layout/LinedList"/>
    <dgm:cxn modelId="{2CC0C69A-D1E4-4DBC-9E16-2FBD241D230A}" type="presParOf" srcId="{3B724C56-A2B9-FF49-9488-9A25E150BF96}" destId="{A876B64D-0A03-D54B-A813-94AA13D4BD92}" srcOrd="2" destOrd="0" presId="urn:microsoft.com/office/officeart/2008/layout/LinedList"/>
    <dgm:cxn modelId="{32983325-C8BE-4758-8C06-840AE5FAA497}" type="presParOf" srcId="{35D0DF90-C95D-644B-85B8-5D65C2738E8C}" destId="{E8D3401C-6CFE-7F4B-A7FD-41636FF94818}" srcOrd="5" destOrd="0" presId="urn:microsoft.com/office/officeart/2008/layout/LinedList"/>
    <dgm:cxn modelId="{1DCFF108-F777-4850-8087-859FE6CD8166}" type="presParOf" srcId="{35D0DF90-C95D-644B-85B8-5D65C2738E8C}" destId="{29E599FD-8AF1-294F-93AF-051E3322F026}" srcOrd="6" destOrd="0" presId="urn:microsoft.com/office/officeart/2008/layout/LinedList"/>
    <dgm:cxn modelId="{19ABF8CA-BE63-4F28-8646-DDA99F373C13}" type="presParOf" srcId="{35D0DF90-C95D-644B-85B8-5D65C2738E8C}" destId="{8322DB6A-AF42-3D4B-BF3F-D888AA15B199}" srcOrd="7" destOrd="0" presId="urn:microsoft.com/office/officeart/2008/layout/LinedList"/>
    <dgm:cxn modelId="{0A9EC6B3-2CF5-4513-AAA8-6592D30237EC}" type="presParOf" srcId="{8322DB6A-AF42-3D4B-BF3F-D888AA15B199}" destId="{EC92EFC0-8BB5-7A41-840A-2CDC61AFCE51}" srcOrd="0" destOrd="0" presId="urn:microsoft.com/office/officeart/2008/layout/LinedList"/>
    <dgm:cxn modelId="{0A402BCC-2E4F-4863-8DE0-063C1BC6B0A3}" type="presParOf" srcId="{8322DB6A-AF42-3D4B-BF3F-D888AA15B199}" destId="{750F9E29-0D79-E740-A062-64E422C7F582}" srcOrd="1" destOrd="0" presId="urn:microsoft.com/office/officeart/2008/layout/LinedList"/>
    <dgm:cxn modelId="{BCE8C624-B7AB-4F4B-B5CE-21F544413E51}" type="presParOf" srcId="{8322DB6A-AF42-3D4B-BF3F-D888AA15B199}" destId="{B21C6818-0B98-8F4D-AFC4-2518F8B546E8}" srcOrd="2" destOrd="0" presId="urn:microsoft.com/office/officeart/2008/layout/LinedList"/>
    <dgm:cxn modelId="{E6238CE6-4A19-47E5-AF69-177BBE1B0D35}" type="presParOf" srcId="{35D0DF90-C95D-644B-85B8-5D65C2738E8C}" destId="{24ECA8A7-1640-3944-9669-6974416CB2B1}" srcOrd="8" destOrd="0" presId="urn:microsoft.com/office/officeart/2008/layout/LinedList"/>
    <dgm:cxn modelId="{138BC636-6B32-4D5F-B935-03A78F679509}" type="presParOf" srcId="{35D0DF90-C95D-644B-85B8-5D65C2738E8C}" destId="{8B53E0CC-AAD1-2545-B753-0FE97DB3A07F}" srcOrd="9" destOrd="0" presId="urn:microsoft.com/office/officeart/2008/layout/LinedList"/>
    <dgm:cxn modelId="{DBD47EDA-02B3-4047-8C19-50DAD831A6AE}" type="presParOf" srcId="{35D0DF90-C95D-644B-85B8-5D65C2738E8C}" destId="{213E86F7-A377-E84A-ACE3-33EFABEBCB75}" srcOrd="10" destOrd="0" presId="urn:microsoft.com/office/officeart/2008/layout/LinedList"/>
    <dgm:cxn modelId="{BC2D917D-8231-4902-8B47-0992D6B1D95C}" type="presParOf" srcId="{213E86F7-A377-E84A-ACE3-33EFABEBCB75}" destId="{A1D82EBB-1CB0-554C-A408-ACAB7793B9A7}" srcOrd="0" destOrd="0" presId="urn:microsoft.com/office/officeart/2008/layout/LinedList"/>
    <dgm:cxn modelId="{0A89A58F-4093-4128-B806-991DE800AE65}" type="presParOf" srcId="{213E86F7-A377-E84A-ACE3-33EFABEBCB75}" destId="{42619815-3656-1B44-9BED-E79E54F67DC4}" srcOrd="1" destOrd="0" presId="urn:microsoft.com/office/officeart/2008/layout/LinedList"/>
    <dgm:cxn modelId="{696ED90F-10C9-4A4A-ACE7-F5D2B8CF5B83}" type="presParOf" srcId="{213E86F7-A377-E84A-ACE3-33EFABEBCB75}" destId="{A752D9F3-5CA3-CC4C-B649-4DC1E0E38576}" srcOrd="2" destOrd="0" presId="urn:microsoft.com/office/officeart/2008/layout/LinedList"/>
    <dgm:cxn modelId="{BF1208BB-6674-496D-AF1E-1F77BB40EED3}" type="presParOf" srcId="{35D0DF90-C95D-644B-85B8-5D65C2738E8C}" destId="{F46598AC-A86C-FB4A-B113-8972F5ABF3FB}" srcOrd="11" destOrd="0" presId="urn:microsoft.com/office/officeart/2008/layout/LinedList"/>
    <dgm:cxn modelId="{AD546C5F-FCC7-47C1-B2DF-E1059D457A84}" type="presParOf" srcId="{35D0DF90-C95D-644B-85B8-5D65C2738E8C}" destId="{2538023E-24E8-DC43-B3CE-63105793BD83}"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4DFAF0-8E9F-E54F-99AE-D19A2B3F2C48}" type="doc">
      <dgm:prSet loTypeId="urn:microsoft.com/office/officeart/2008/layout/LinedList" loCatId="" qsTypeId="urn:microsoft.com/office/officeart/2005/8/quickstyle/simple4" qsCatId="simple" csTypeId="urn:microsoft.com/office/officeart/2005/8/colors/colorful1" csCatId="colorful" phldr="1"/>
      <dgm:spPr/>
      <dgm:t>
        <a:bodyPr/>
        <a:lstStyle/>
        <a:p>
          <a:endParaRPr lang="en-US"/>
        </a:p>
      </dgm:t>
    </dgm:pt>
    <dgm:pt modelId="{6028B424-371E-4D49-83D7-1936F9C71AF9}">
      <dgm:prSet custT="1"/>
      <dgm:spPr/>
      <dgm:t>
        <a:bodyPr/>
        <a:lstStyle/>
        <a:p>
          <a:pPr rtl="0"/>
          <a:r>
            <a:rPr lang="en-US" sz="1800" b="1" dirty="0" smtClean="0">
              <a:solidFill>
                <a:schemeClr val="accent1">
                  <a:lumMod val="75000"/>
                </a:schemeClr>
              </a:solidFill>
            </a:rPr>
            <a:t>Sunday, June 11, 2017 </a:t>
          </a:r>
        </a:p>
        <a:p>
          <a:pPr rtl="0"/>
          <a:r>
            <a:rPr lang="en-US" sz="3200" b="1" dirty="0" smtClean="0">
              <a:solidFill>
                <a:schemeClr val="accent1">
                  <a:lumMod val="75000"/>
                </a:schemeClr>
              </a:solidFill>
            </a:rPr>
            <a:t>Schedule</a:t>
          </a:r>
          <a:endParaRPr lang="en-US" sz="3200" dirty="0">
            <a:solidFill>
              <a:schemeClr val="accent1">
                <a:lumMod val="75000"/>
              </a:schemeClr>
            </a:solidFill>
          </a:endParaRPr>
        </a:p>
      </dgm:t>
    </dgm:pt>
    <dgm:pt modelId="{23AF5023-6667-334E-BD8B-2D5016489BC8}" type="parTrans" cxnId="{783CB6C8-2683-5A43-92A6-83D3F949B829}">
      <dgm:prSet/>
      <dgm:spPr/>
      <dgm:t>
        <a:bodyPr/>
        <a:lstStyle/>
        <a:p>
          <a:endParaRPr lang="en-US"/>
        </a:p>
      </dgm:t>
    </dgm:pt>
    <dgm:pt modelId="{80A97D3A-CFBC-C64C-862F-91FBE9D86EED}" type="sibTrans" cxnId="{783CB6C8-2683-5A43-92A6-83D3F949B829}">
      <dgm:prSet/>
      <dgm:spPr/>
      <dgm:t>
        <a:bodyPr/>
        <a:lstStyle/>
        <a:p>
          <a:endParaRPr lang="en-US"/>
        </a:p>
      </dgm:t>
    </dgm:pt>
    <dgm:pt modelId="{5244DCDC-5D5C-704F-8D95-3F5EA02D8227}">
      <dgm:prSet custT="1"/>
      <dgm:spPr/>
      <dgm:t>
        <a:bodyPr/>
        <a:lstStyle/>
        <a:p>
          <a:pPr rtl="0"/>
          <a:r>
            <a:rPr lang="en-US" sz="4000" b="1" dirty="0" smtClean="0">
              <a:solidFill>
                <a:schemeClr val="bg2">
                  <a:lumMod val="50000"/>
                </a:schemeClr>
              </a:solidFill>
            </a:rPr>
            <a:t>1:00pm-2:00pm</a:t>
          </a:r>
          <a:r>
            <a:rPr lang="en-US" sz="4600" b="1" dirty="0" smtClean="0"/>
            <a:t/>
          </a:r>
          <a:br>
            <a:rPr lang="en-US" sz="4600" b="1" dirty="0" smtClean="0"/>
          </a:br>
          <a:r>
            <a:rPr lang="en-US" sz="2000" b="1" dirty="0" smtClean="0">
              <a:solidFill>
                <a:schemeClr val="accent3">
                  <a:lumMod val="75000"/>
                </a:schemeClr>
              </a:solidFill>
            </a:rPr>
            <a:t>Have student put their belongings in their room, they will have time to unpack tonight. Once all students have checked in and are downstairs, come downstairs to help supervise</a:t>
          </a:r>
          <a:endParaRPr lang="en-US" sz="2000" dirty="0">
            <a:solidFill>
              <a:schemeClr val="accent3">
                <a:lumMod val="75000"/>
              </a:schemeClr>
            </a:solidFill>
          </a:endParaRPr>
        </a:p>
      </dgm:t>
    </dgm:pt>
    <dgm:pt modelId="{8F3BB8E2-CE6C-C344-B32B-64577BDAE047}" type="parTrans" cxnId="{F580C54B-9F61-654E-BB75-5403E6D3AA69}">
      <dgm:prSet/>
      <dgm:spPr/>
      <dgm:t>
        <a:bodyPr/>
        <a:lstStyle/>
        <a:p>
          <a:endParaRPr lang="en-US"/>
        </a:p>
      </dgm:t>
    </dgm:pt>
    <dgm:pt modelId="{5AE709ED-4862-A44C-951A-216ECE854194}" type="sibTrans" cxnId="{F580C54B-9F61-654E-BB75-5403E6D3AA69}">
      <dgm:prSet/>
      <dgm:spPr/>
      <dgm:t>
        <a:bodyPr/>
        <a:lstStyle/>
        <a:p>
          <a:endParaRPr lang="en-US"/>
        </a:p>
      </dgm:t>
    </dgm:pt>
    <dgm:pt modelId="{1C0DC195-930C-9647-AA52-E44510ABEA6C}">
      <dgm:prSet custT="1"/>
      <dgm:spPr/>
      <dgm:t>
        <a:bodyPr/>
        <a:lstStyle/>
        <a:p>
          <a:pPr rtl="0"/>
          <a:r>
            <a:rPr lang="en-US" sz="4000" b="1" dirty="0" smtClean="0">
              <a:solidFill>
                <a:schemeClr val="bg2">
                  <a:lumMod val="50000"/>
                </a:schemeClr>
              </a:solidFill>
            </a:rPr>
            <a:t>2:00pm	</a:t>
          </a:r>
          <a:r>
            <a:rPr lang="en-US" sz="4600" b="1" dirty="0" smtClean="0"/>
            <a:t>	</a:t>
          </a:r>
          <a:br>
            <a:rPr lang="en-US" sz="4600" b="1" dirty="0" smtClean="0"/>
          </a:br>
          <a:r>
            <a:rPr lang="en-US" sz="2000" b="1" dirty="0" smtClean="0">
              <a:solidFill>
                <a:schemeClr val="accent3">
                  <a:lumMod val="75000"/>
                </a:schemeClr>
              </a:solidFill>
            </a:rPr>
            <a:t>Gather your students downstairs and start walking to </a:t>
          </a:r>
          <a:r>
            <a:rPr lang="en-US" sz="2000" b="1" dirty="0" err="1" smtClean="0">
              <a:solidFill>
                <a:schemeClr val="accent3">
                  <a:lumMod val="75000"/>
                </a:schemeClr>
              </a:solidFill>
            </a:rPr>
            <a:t>Ashurst</a:t>
          </a:r>
          <a:r>
            <a:rPr lang="en-US" sz="2000" b="1" dirty="0" smtClean="0">
              <a:solidFill>
                <a:schemeClr val="accent3">
                  <a:lumMod val="75000"/>
                </a:schemeClr>
              </a:solidFill>
            </a:rPr>
            <a:t> for Opening Ceremony</a:t>
          </a:r>
          <a:endParaRPr lang="en-US" sz="4000" dirty="0">
            <a:solidFill>
              <a:schemeClr val="accent3">
                <a:lumMod val="75000"/>
              </a:schemeClr>
            </a:solidFill>
          </a:endParaRPr>
        </a:p>
      </dgm:t>
    </dgm:pt>
    <dgm:pt modelId="{95AD5940-8069-E64C-BF0B-793C87CB5E82}" type="parTrans" cxnId="{140BC3AD-832C-484E-BE50-534F8B01528A}">
      <dgm:prSet/>
      <dgm:spPr/>
      <dgm:t>
        <a:bodyPr/>
        <a:lstStyle/>
        <a:p>
          <a:endParaRPr lang="en-US"/>
        </a:p>
      </dgm:t>
    </dgm:pt>
    <dgm:pt modelId="{B091E666-A0FA-574C-902E-3F54E16C16F3}" type="sibTrans" cxnId="{140BC3AD-832C-484E-BE50-534F8B01528A}">
      <dgm:prSet/>
      <dgm:spPr/>
      <dgm:t>
        <a:bodyPr/>
        <a:lstStyle/>
        <a:p>
          <a:endParaRPr lang="en-US"/>
        </a:p>
      </dgm:t>
    </dgm:pt>
    <dgm:pt modelId="{F92843B8-9D60-4291-80C8-EDABE9F82B6A}">
      <dgm:prSet custT="1"/>
      <dgm:spPr/>
      <dgm:t>
        <a:bodyPr/>
        <a:lstStyle/>
        <a:p>
          <a:pPr rtl="0"/>
          <a:r>
            <a:rPr lang="en-US" sz="4000" b="1" dirty="0" smtClean="0">
              <a:solidFill>
                <a:schemeClr val="bg2">
                  <a:lumMod val="50000"/>
                </a:schemeClr>
              </a:solidFill>
            </a:rPr>
            <a:t>2:30pm-4:30pm	</a:t>
          </a:r>
          <a:r>
            <a:rPr lang="en-US" sz="4000" b="1" dirty="0" smtClean="0"/>
            <a:t>	</a:t>
          </a:r>
          <a:br>
            <a:rPr lang="en-US" sz="4000" b="1" dirty="0" smtClean="0"/>
          </a:br>
          <a:r>
            <a:rPr lang="en-US" sz="2000" b="1" dirty="0" smtClean="0">
              <a:solidFill>
                <a:schemeClr val="accent3">
                  <a:lumMod val="75000"/>
                </a:schemeClr>
              </a:solidFill>
            </a:rPr>
            <a:t>GUSLA Student Orientation &amp; Seeds Orientation</a:t>
          </a:r>
          <a:endParaRPr lang="en-US" sz="2000" dirty="0">
            <a:solidFill>
              <a:schemeClr val="accent3">
                <a:lumMod val="75000"/>
              </a:schemeClr>
            </a:solidFill>
          </a:endParaRPr>
        </a:p>
      </dgm:t>
    </dgm:pt>
    <dgm:pt modelId="{6A9E5C56-597D-4DD3-87E2-7BB14D34DB06}" type="parTrans" cxnId="{32A5D3B2-0E21-44EC-BF49-D6C223A6636C}">
      <dgm:prSet/>
      <dgm:spPr/>
      <dgm:t>
        <a:bodyPr/>
        <a:lstStyle/>
        <a:p>
          <a:endParaRPr lang="en-US"/>
        </a:p>
      </dgm:t>
    </dgm:pt>
    <dgm:pt modelId="{66E947DB-BD98-41AD-BBA9-79131A47C665}" type="sibTrans" cxnId="{32A5D3B2-0E21-44EC-BF49-D6C223A6636C}">
      <dgm:prSet/>
      <dgm:spPr/>
      <dgm:t>
        <a:bodyPr/>
        <a:lstStyle/>
        <a:p>
          <a:endParaRPr lang="en-US"/>
        </a:p>
      </dgm:t>
    </dgm:pt>
    <dgm:pt modelId="{5834DE91-CECE-BC4A-A14A-9A262A7336B3}" type="pres">
      <dgm:prSet presAssocID="{0E4DFAF0-8E9F-E54F-99AE-D19A2B3F2C48}" presName="vert0" presStyleCnt="0">
        <dgm:presLayoutVars>
          <dgm:dir/>
          <dgm:animOne val="branch"/>
          <dgm:animLvl val="lvl"/>
        </dgm:presLayoutVars>
      </dgm:prSet>
      <dgm:spPr/>
      <dgm:t>
        <a:bodyPr/>
        <a:lstStyle/>
        <a:p>
          <a:endParaRPr lang="en-US"/>
        </a:p>
      </dgm:t>
    </dgm:pt>
    <dgm:pt modelId="{A70C3A06-1ABA-B741-BD52-E6E78D869357}" type="pres">
      <dgm:prSet presAssocID="{6028B424-371E-4D49-83D7-1936F9C71AF9}" presName="thickLine" presStyleLbl="alignNode1" presStyleIdx="0" presStyleCnt="1" custLinFactNeighborX="-8596" custLinFactNeighborY="-4847"/>
      <dgm:spPr/>
    </dgm:pt>
    <dgm:pt modelId="{4F8E81A9-7509-BC41-A2E7-6F648028105B}" type="pres">
      <dgm:prSet presAssocID="{6028B424-371E-4D49-83D7-1936F9C71AF9}" presName="horz1" presStyleCnt="0"/>
      <dgm:spPr/>
    </dgm:pt>
    <dgm:pt modelId="{AC17A011-4C39-554B-9699-6A6E63F1C423}" type="pres">
      <dgm:prSet presAssocID="{6028B424-371E-4D49-83D7-1936F9C71AF9}" presName="tx1" presStyleLbl="revTx" presStyleIdx="0" presStyleCnt="4" custScaleX="134637"/>
      <dgm:spPr/>
      <dgm:t>
        <a:bodyPr/>
        <a:lstStyle/>
        <a:p>
          <a:endParaRPr lang="en-US"/>
        </a:p>
      </dgm:t>
    </dgm:pt>
    <dgm:pt modelId="{35D0DF90-C95D-644B-85B8-5D65C2738E8C}" type="pres">
      <dgm:prSet presAssocID="{6028B424-371E-4D49-83D7-1936F9C71AF9}" presName="vert1" presStyleCnt="0"/>
      <dgm:spPr/>
    </dgm:pt>
    <dgm:pt modelId="{26C6375F-3B22-6444-B1FE-66F622B02EB1}" type="pres">
      <dgm:prSet presAssocID="{5244DCDC-5D5C-704F-8D95-3F5EA02D8227}" presName="vertSpace2a" presStyleCnt="0"/>
      <dgm:spPr/>
    </dgm:pt>
    <dgm:pt modelId="{445C04B5-1703-AC4B-94A3-2B203E891B86}" type="pres">
      <dgm:prSet presAssocID="{5244DCDC-5D5C-704F-8D95-3F5EA02D8227}" presName="horz2" presStyleCnt="0"/>
      <dgm:spPr/>
    </dgm:pt>
    <dgm:pt modelId="{911E6DA7-891C-2C4E-BCA5-8E20F4C5637E}" type="pres">
      <dgm:prSet presAssocID="{5244DCDC-5D5C-704F-8D95-3F5EA02D8227}" presName="horzSpace2" presStyleCnt="0"/>
      <dgm:spPr/>
    </dgm:pt>
    <dgm:pt modelId="{93C9F9A5-57D9-104C-8FE8-BBD2EAF9E59D}" type="pres">
      <dgm:prSet presAssocID="{5244DCDC-5D5C-704F-8D95-3F5EA02D8227}" presName="tx2" presStyleLbl="revTx" presStyleIdx="1" presStyleCnt="4" custScaleX="96708" custLinFactNeighborX="-424" custLinFactNeighborY="-24082"/>
      <dgm:spPr/>
      <dgm:t>
        <a:bodyPr/>
        <a:lstStyle/>
        <a:p>
          <a:endParaRPr lang="en-US"/>
        </a:p>
      </dgm:t>
    </dgm:pt>
    <dgm:pt modelId="{A286309C-B289-234A-A4B5-F5788DC93D30}" type="pres">
      <dgm:prSet presAssocID="{5244DCDC-5D5C-704F-8D95-3F5EA02D8227}" presName="vert2" presStyleCnt="0"/>
      <dgm:spPr/>
    </dgm:pt>
    <dgm:pt modelId="{23768688-5701-8A49-9BD5-D007EC2C0C01}" type="pres">
      <dgm:prSet presAssocID="{5244DCDC-5D5C-704F-8D95-3F5EA02D8227}" presName="thinLine2b" presStyleLbl="callout" presStyleIdx="0" presStyleCnt="3" custLinFactY="200000" custLinFactNeighborX="-624" custLinFactNeighborY="273736"/>
      <dgm:spPr/>
    </dgm:pt>
    <dgm:pt modelId="{E553632C-F955-524E-8A7F-FA89A1C46508}" type="pres">
      <dgm:prSet presAssocID="{5244DCDC-5D5C-704F-8D95-3F5EA02D8227}" presName="vertSpace2b" presStyleCnt="0"/>
      <dgm:spPr/>
    </dgm:pt>
    <dgm:pt modelId="{213E86F7-A377-E84A-ACE3-33EFABEBCB75}" type="pres">
      <dgm:prSet presAssocID="{1C0DC195-930C-9647-AA52-E44510ABEA6C}" presName="horz2" presStyleCnt="0"/>
      <dgm:spPr/>
    </dgm:pt>
    <dgm:pt modelId="{A1D82EBB-1CB0-554C-A408-ACAB7793B9A7}" type="pres">
      <dgm:prSet presAssocID="{1C0DC195-930C-9647-AA52-E44510ABEA6C}" presName="horzSpace2" presStyleCnt="0"/>
      <dgm:spPr/>
    </dgm:pt>
    <dgm:pt modelId="{42619815-3656-1B44-9BED-E79E54F67DC4}" type="pres">
      <dgm:prSet presAssocID="{1C0DC195-930C-9647-AA52-E44510ABEA6C}" presName="tx2" presStyleLbl="revTx" presStyleIdx="2" presStyleCnt="4" custScaleY="123722" custLinFactNeighborX="-1264" custLinFactNeighborY="8784"/>
      <dgm:spPr/>
      <dgm:t>
        <a:bodyPr/>
        <a:lstStyle/>
        <a:p>
          <a:endParaRPr lang="en-US"/>
        </a:p>
      </dgm:t>
    </dgm:pt>
    <dgm:pt modelId="{A752D9F3-5CA3-CC4C-B649-4DC1E0E38576}" type="pres">
      <dgm:prSet presAssocID="{1C0DC195-930C-9647-AA52-E44510ABEA6C}" presName="vert2" presStyleCnt="0"/>
      <dgm:spPr/>
    </dgm:pt>
    <dgm:pt modelId="{F46598AC-A86C-FB4A-B113-8972F5ABF3FB}" type="pres">
      <dgm:prSet presAssocID="{1C0DC195-930C-9647-AA52-E44510ABEA6C}" presName="thinLine2b" presStyleLbl="callout" presStyleIdx="1" presStyleCnt="3" custLinFactY="100000" custLinFactNeighborX="-908" custLinFactNeighborY="114841"/>
      <dgm:spPr/>
    </dgm:pt>
    <dgm:pt modelId="{2538023E-24E8-DC43-B3CE-63105793BD83}" type="pres">
      <dgm:prSet presAssocID="{1C0DC195-930C-9647-AA52-E44510ABEA6C}" presName="vertSpace2b" presStyleCnt="0"/>
      <dgm:spPr/>
    </dgm:pt>
    <dgm:pt modelId="{B8647228-8A95-4604-9C3E-B38EE60FF951}" type="pres">
      <dgm:prSet presAssocID="{F92843B8-9D60-4291-80C8-EDABE9F82B6A}" presName="horz2" presStyleCnt="0"/>
      <dgm:spPr/>
    </dgm:pt>
    <dgm:pt modelId="{FBD57BB6-65F8-42C8-9DB7-E35182DC0CD9}" type="pres">
      <dgm:prSet presAssocID="{F92843B8-9D60-4291-80C8-EDABE9F82B6A}" presName="horzSpace2" presStyleCnt="0"/>
      <dgm:spPr/>
    </dgm:pt>
    <dgm:pt modelId="{9E384D96-DCA6-4948-B9DB-31632B850E73}" type="pres">
      <dgm:prSet presAssocID="{F92843B8-9D60-4291-80C8-EDABE9F82B6A}" presName="tx2" presStyleLbl="revTx" presStyleIdx="3" presStyleCnt="4" custLinFactNeighborX="-2412"/>
      <dgm:spPr/>
      <dgm:t>
        <a:bodyPr/>
        <a:lstStyle/>
        <a:p>
          <a:endParaRPr lang="en-US"/>
        </a:p>
      </dgm:t>
    </dgm:pt>
    <dgm:pt modelId="{6257E0D3-41D8-4C2A-899A-CC268466E95B}" type="pres">
      <dgm:prSet presAssocID="{F92843B8-9D60-4291-80C8-EDABE9F82B6A}" presName="vert2" presStyleCnt="0"/>
      <dgm:spPr/>
    </dgm:pt>
    <dgm:pt modelId="{54D8B461-B30A-4838-8A8C-C3F4E05D42A6}" type="pres">
      <dgm:prSet presAssocID="{F92843B8-9D60-4291-80C8-EDABE9F82B6A}" presName="thinLine2b" presStyleLbl="callout" presStyleIdx="2" presStyleCnt="3"/>
      <dgm:spPr/>
    </dgm:pt>
    <dgm:pt modelId="{FAF3A573-8D87-439C-9E00-FA425977A9B5}" type="pres">
      <dgm:prSet presAssocID="{F92843B8-9D60-4291-80C8-EDABE9F82B6A}" presName="vertSpace2b" presStyleCnt="0"/>
      <dgm:spPr/>
    </dgm:pt>
  </dgm:ptLst>
  <dgm:cxnLst>
    <dgm:cxn modelId="{D60DBE40-51AA-4A52-B570-FF1A70D000DA}" type="presOf" srcId="{0E4DFAF0-8E9F-E54F-99AE-D19A2B3F2C48}" destId="{5834DE91-CECE-BC4A-A14A-9A262A7336B3}" srcOrd="0" destOrd="0" presId="urn:microsoft.com/office/officeart/2008/layout/LinedList"/>
    <dgm:cxn modelId="{9A60B50A-0ED3-494B-AA16-E5838F436BFC}" type="presOf" srcId="{F92843B8-9D60-4291-80C8-EDABE9F82B6A}" destId="{9E384D96-DCA6-4948-B9DB-31632B850E73}" srcOrd="0" destOrd="0" presId="urn:microsoft.com/office/officeart/2008/layout/LinedList"/>
    <dgm:cxn modelId="{140BC3AD-832C-484E-BE50-534F8B01528A}" srcId="{6028B424-371E-4D49-83D7-1936F9C71AF9}" destId="{1C0DC195-930C-9647-AA52-E44510ABEA6C}" srcOrd="1" destOrd="0" parTransId="{95AD5940-8069-E64C-BF0B-793C87CB5E82}" sibTransId="{B091E666-A0FA-574C-902E-3F54E16C16F3}"/>
    <dgm:cxn modelId="{32A5D3B2-0E21-44EC-BF49-D6C223A6636C}" srcId="{6028B424-371E-4D49-83D7-1936F9C71AF9}" destId="{F92843B8-9D60-4291-80C8-EDABE9F82B6A}" srcOrd="2" destOrd="0" parTransId="{6A9E5C56-597D-4DD3-87E2-7BB14D34DB06}" sibTransId="{66E947DB-BD98-41AD-BBA9-79131A47C665}"/>
    <dgm:cxn modelId="{783CB6C8-2683-5A43-92A6-83D3F949B829}" srcId="{0E4DFAF0-8E9F-E54F-99AE-D19A2B3F2C48}" destId="{6028B424-371E-4D49-83D7-1936F9C71AF9}" srcOrd="0" destOrd="0" parTransId="{23AF5023-6667-334E-BD8B-2D5016489BC8}" sibTransId="{80A97D3A-CFBC-C64C-862F-91FBE9D86EED}"/>
    <dgm:cxn modelId="{123243E4-C455-40A5-B5BC-89E706F59C79}" type="presOf" srcId="{6028B424-371E-4D49-83D7-1936F9C71AF9}" destId="{AC17A011-4C39-554B-9699-6A6E63F1C423}" srcOrd="0" destOrd="0" presId="urn:microsoft.com/office/officeart/2008/layout/LinedList"/>
    <dgm:cxn modelId="{D62C706E-0D8E-4052-ADE5-3044DC0DF8D8}" type="presOf" srcId="{5244DCDC-5D5C-704F-8D95-3F5EA02D8227}" destId="{93C9F9A5-57D9-104C-8FE8-BBD2EAF9E59D}" srcOrd="0" destOrd="0" presId="urn:microsoft.com/office/officeart/2008/layout/LinedList"/>
    <dgm:cxn modelId="{82C7A5AC-C329-42B3-8463-63D0E4DB905F}" type="presOf" srcId="{1C0DC195-930C-9647-AA52-E44510ABEA6C}" destId="{42619815-3656-1B44-9BED-E79E54F67DC4}" srcOrd="0" destOrd="0" presId="urn:microsoft.com/office/officeart/2008/layout/LinedList"/>
    <dgm:cxn modelId="{F580C54B-9F61-654E-BB75-5403E6D3AA69}" srcId="{6028B424-371E-4D49-83D7-1936F9C71AF9}" destId="{5244DCDC-5D5C-704F-8D95-3F5EA02D8227}" srcOrd="0" destOrd="0" parTransId="{8F3BB8E2-CE6C-C344-B32B-64577BDAE047}" sibTransId="{5AE709ED-4862-A44C-951A-216ECE854194}"/>
    <dgm:cxn modelId="{43956C9B-2FE8-494E-A824-06F12170F76B}" type="presParOf" srcId="{5834DE91-CECE-BC4A-A14A-9A262A7336B3}" destId="{A70C3A06-1ABA-B741-BD52-E6E78D869357}" srcOrd="0" destOrd="0" presId="urn:microsoft.com/office/officeart/2008/layout/LinedList"/>
    <dgm:cxn modelId="{517673BB-88B5-468F-80DA-EF9A181F95FF}" type="presParOf" srcId="{5834DE91-CECE-BC4A-A14A-9A262A7336B3}" destId="{4F8E81A9-7509-BC41-A2E7-6F648028105B}" srcOrd="1" destOrd="0" presId="urn:microsoft.com/office/officeart/2008/layout/LinedList"/>
    <dgm:cxn modelId="{E3154CFA-9CA9-478B-8A48-5B5AF5E9CA8D}" type="presParOf" srcId="{4F8E81A9-7509-BC41-A2E7-6F648028105B}" destId="{AC17A011-4C39-554B-9699-6A6E63F1C423}" srcOrd="0" destOrd="0" presId="urn:microsoft.com/office/officeart/2008/layout/LinedList"/>
    <dgm:cxn modelId="{56ABBED5-0E2E-44B9-A41D-29733AC5DEA3}" type="presParOf" srcId="{4F8E81A9-7509-BC41-A2E7-6F648028105B}" destId="{35D0DF90-C95D-644B-85B8-5D65C2738E8C}" srcOrd="1" destOrd="0" presId="urn:microsoft.com/office/officeart/2008/layout/LinedList"/>
    <dgm:cxn modelId="{99227E0D-DABD-4698-AB89-DF198CEFAD39}" type="presParOf" srcId="{35D0DF90-C95D-644B-85B8-5D65C2738E8C}" destId="{26C6375F-3B22-6444-B1FE-66F622B02EB1}" srcOrd="0" destOrd="0" presId="urn:microsoft.com/office/officeart/2008/layout/LinedList"/>
    <dgm:cxn modelId="{CB684290-DB8F-4C11-8AB4-AB537A2BDF40}" type="presParOf" srcId="{35D0DF90-C95D-644B-85B8-5D65C2738E8C}" destId="{445C04B5-1703-AC4B-94A3-2B203E891B86}" srcOrd="1" destOrd="0" presId="urn:microsoft.com/office/officeart/2008/layout/LinedList"/>
    <dgm:cxn modelId="{827E6101-321B-479E-970C-D4C3F3B205EF}" type="presParOf" srcId="{445C04B5-1703-AC4B-94A3-2B203E891B86}" destId="{911E6DA7-891C-2C4E-BCA5-8E20F4C5637E}" srcOrd="0" destOrd="0" presId="urn:microsoft.com/office/officeart/2008/layout/LinedList"/>
    <dgm:cxn modelId="{6DCAEF15-CF15-4274-B0A2-0A5FDDFF98F2}" type="presParOf" srcId="{445C04B5-1703-AC4B-94A3-2B203E891B86}" destId="{93C9F9A5-57D9-104C-8FE8-BBD2EAF9E59D}" srcOrd="1" destOrd="0" presId="urn:microsoft.com/office/officeart/2008/layout/LinedList"/>
    <dgm:cxn modelId="{67598211-905D-4751-A499-FCDB1FCACAE6}" type="presParOf" srcId="{445C04B5-1703-AC4B-94A3-2B203E891B86}" destId="{A286309C-B289-234A-A4B5-F5788DC93D30}" srcOrd="2" destOrd="0" presId="urn:microsoft.com/office/officeart/2008/layout/LinedList"/>
    <dgm:cxn modelId="{7B5A2E61-93CD-4157-B01E-2EECE19B7DE9}" type="presParOf" srcId="{35D0DF90-C95D-644B-85B8-5D65C2738E8C}" destId="{23768688-5701-8A49-9BD5-D007EC2C0C01}" srcOrd="2" destOrd="0" presId="urn:microsoft.com/office/officeart/2008/layout/LinedList"/>
    <dgm:cxn modelId="{B2688A28-F1A1-46AB-B039-5B80B3185CFB}" type="presParOf" srcId="{35D0DF90-C95D-644B-85B8-5D65C2738E8C}" destId="{E553632C-F955-524E-8A7F-FA89A1C46508}" srcOrd="3" destOrd="0" presId="urn:microsoft.com/office/officeart/2008/layout/LinedList"/>
    <dgm:cxn modelId="{4B4C1584-853B-4165-9A88-1874BEE4BBDE}" type="presParOf" srcId="{35D0DF90-C95D-644B-85B8-5D65C2738E8C}" destId="{213E86F7-A377-E84A-ACE3-33EFABEBCB75}" srcOrd="4" destOrd="0" presId="urn:microsoft.com/office/officeart/2008/layout/LinedList"/>
    <dgm:cxn modelId="{5EBB217F-AD17-4C8C-BAAD-F11E1521D2F3}" type="presParOf" srcId="{213E86F7-A377-E84A-ACE3-33EFABEBCB75}" destId="{A1D82EBB-1CB0-554C-A408-ACAB7793B9A7}" srcOrd="0" destOrd="0" presId="urn:microsoft.com/office/officeart/2008/layout/LinedList"/>
    <dgm:cxn modelId="{AF05F57C-F2FA-4B8D-B61F-2E6B3BB90503}" type="presParOf" srcId="{213E86F7-A377-E84A-ACE3-33EFABEBCB75}" destId="{42619815-3656-1B44-9BED-E79E54F67DC4}" srcOrd="1" destOrd="0" presId="urn:microsoft.com/office/officeart/2008/layout/LinedList"/>
    <dgm:cxn modelId="{78963FCC-BE81-4242-A260-84DCDCE3F92E}" type="presParOf" srcId="{213E86F7-A377-E84A-ACE3-33EFABEBCB75}" destId="{A752D9F3-5CA3-CC4C-B649-4DC1E0E38576}" srcOrd="2" destOrd="0" presId="urn:microsoft.com/office/officeart/2008/layout/LinedList"/>
    <dgm:cxn modelId="{598DA52A-4171-4259-8A1B-A2ABC8CAD494}" type="presParOf" srcId="{35D0DF90-C95D-644B-85B8-5D65C2738E8C}" destId="{F46598AC-A86C-FB4A-B113-8972F5ABF3FB}" srcOrd="5" destOrd="0" presId="urn:microsoft.com/office/officeart/2008/layout/LinedList"/>
    <dgm:cxn modelId="{CA61D9FF-9630-4300-8C0A-9E030EE8E64B}" type="presParOf" srcId="{35D0DF90-C95D-644B-85B8-5D65C2738E8C}" destId="{2538023E-24E8-DC43-B3CE-63105793BD83}" srcOrd="6" destOrd="0" presId="urn:microsoft.com/office/officeart/2008/layout/LinedList"/>
    <dgm:cxn modelId="{556EBA41-A665-41DB-B12C-C86A2CAD5A39}" type="presParOf" srcId="{35D0DF90-C95D-644B-85B8-5D65C2738E8C}" destId="{B8647228-8A95-4604-9C3E-B38EE60FF951}" srcOrd="7" destOrd="0" presId="urn:microsoft.com/office/officeart/2008/layout/LinedList"/>
    <dgm:cxn modelId="{D8CF587F-2C1E-436E-BCBE-FB7188FCE77C}" type="presParOf" srcId="{B8647228-8A95-4604-9C3E-B38EE60FF951}" destId="{FBD57BB6-65F8-42C8-9DB7-E35182DC0CD9}" srcOrd="0" destOrd="0" presId="urn:microsoft.com/office/officeart/2008/layout/LinedList"/>
    <dgm:cxn modelId="{BD289F74-1D85-4CA4-9D08-35B5D391107B}" type="presParOf" srcId="{B8647228-8A95-4604-9C3E-B38EE60FF951}" destId="{9E384D96-DCA6-4948-B9DB-31632B850E73}" srcOrd="1" destOrd="0" presId="urn:microsoft.com/office/officeart/2008/layout/LinedList"/>
    <dgm:cxn modelId="{93F8CE26-F6B1-435D-9FFB-BA3A6940C662}" type="presParOf" srcId="{B8647228-8A95-4604-9C3E-B38EE60FF951}" destId="{6257E0D3-41D8-4C2A-899A-CC268466E95B}" srcOrd="2" destOrd="0" presId="urn:microsoft.com/office/officeart/2008/layout/LinedList"/>
    <dgm:cxn modelId="{BCDD48F6-2AEC-4D5E-8485-6BDDA4EFBA7F}" type="presParOf" srcId="{35D0DF90-C95D-644B-85B8-5D65C2738E8C}" destId="{54D8B461-B30A-4838-8A8C-C3F4E05D42A6}" srcOrd="8" destOrd="0" presId="urn:microsoft.com/office/officeart/2008/layout/LinedList"/>
    <dgm:cxn modelId="{B423A0F1-6457-422D-942C-828825C728F7}" type="presParOf" srcId="{35D0DF90-C95D-644B-85B8-5D65C2738E8C}" destId="{FAF3A573-8D87-439C-9E00-FA425977A9B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4DFAF0-8E9F-E54F-99AE-D19A2B3F2C48}" type="doc">
      <dgm:prSet loTypeId="urn:microsoft.com/office/officeart/2008/layout/LinedList" loCatId="" qsTypeId="urn:microsoft.com/office/officeart/2005/8/quickstyle/simple4" qsCatId="simple" csTypeId="urn:microsoft.com/office/officeart/2005/8/colors/colorful1" csCatId="colorful" phldr="1"/>
      <dgm:spPr/>
      <dgm:t>
        <a:bodyPr/>
        <a:lstStyle/>
        <a:p>
          <a:endParaRPr lang="en-US"/>
        </a:p>
      </dgm:t>
    </dgm:pt>
    <dgm:pt modelId="{6028B424-371E-4D49-83D7-1936F9C71AF9}">
      <dgm:prSet custT="1"/>
      <dgm:spPr/>
      <dgm:t>
        <a:bodyPr/>
        <a:lstStyle/>
        <a:p>
          <a:pPr rtl="0"/>
          <a:r>
            <a:rPr lang="en-US" sz="1800" b="1" dirty="0" smtClean="0">
              <a:solidFill>
                <a:schemeClr val="accent1">
                  <a:lumMod val="75000"/>
                </a:schemeClr>
              </a:solidFill>
            </a:rPr>
            <a:t>Sunday, June 11, 2017 </a:t>
          </a:r>
        </a:p>
        <a:p>
          <a:pPr rtl="0"/>
          <a:r>
            <a:rPr lang="en-US" sz="3200" b="1" dirty="0" smtClean="0">
              <a:solidFill>
                <a:schemeClr val="accent1">
                  <a:lumMod val="75000"/>
                </a:schemeClr>
              </a:solidFill>
            </a:rPr>
            <a:t>Schedule</a:t>
          </a:r>
          <a:endParaRPr lang="en-US" sz="3200" dirty="0">
            <a:solidFill>
              <a:schemeClr val="accent1">
                <a:lumMod val="75000"/>
              </a:schemeClr>
            </a:solidFill>
          </a:endParaRPr>
        </a:p>
      </dgm:t>
    </dgm:pt>
    <dgm:pt modelId="{23AF5023-6667-334E-BD8B-2D5016489BC8}" type="parTrans" cxnId="{783CB6C8-2683-5A43-92A6-83D3F949B829}">
      <dgm:prSet/>
      <dgm:spPr/>
      <dgm:t>
        <a:bodyPr/>
        <a:lstStyle/>
        <a:p>
          <a:endParaRPr lang="en-US"/>
        </a:p>
      </dgm:t>
    </dgm:pt>
    <dgm:pt modelId="{80A97D3A-CFBC-C64C-862F-91FBE9D86EED}" type="sibTrans" cxnId="{783CB6C8-2683-5A43-92A6-83D3F949B829}">
      <dgm:prSet/>
      <dgm:spPr/>
      <dgm:t>
        <a:bodyPr/>
        <a:lstStyle/>
        <a:p>
          <a:endParaRPr lang="en-US"/>
        </a:p>
      </dgm:t>
    </dgm:pt>
    <dgm:pt modelId="{5244DCDC-5D5C-704F-8D95-3F5EA02D8227}">
      <dgm:prSet custT="1"/>
      <dgm:spPr/>
      <dgm:t>
        <a:bodyPr/>
        <a:lstStyle/>
        <a:p>
          <a:pPr rtl="0"/>
          <a:r>
            <a:rPr lang="en-US" sz="4000" b="1" smtClean="0">
              <a:solidFill>
                <a:schemeClr val="bg2">
                  <a:lumMod val="50000"/>
                </a:schemeClr>
              </a:solidFill>
            </a:rPr>
            <a:t>5:00pm-6:00pm</a:t>
          </a:r>
          <a:r>
            <a:rPr lang="en-US" sz="4600" b="1" smtClean="0"/>
            <a:t/>
          </a:r>
          <a:br>
            <a:rPr lang="en-US" sz="4600" b="1" smtClean="0"/>
          </a:br>
          <a:r>
            <a:rPr lang="en-US" sz="2400" b="1" smtClean="0">
              <a:solidFill>
                <a:schemeClr val="accent3">
                  <a:lumMod val="75000"/>
                </a:schemeClr>
              </a:solidFill>
            </a:rPr>
            <a:t>Dinner</a:t>
          </a:r>
          <a:endParaRPr lang="en-US" sz="2400" dirty="0">
            <a:solidFill>
              <a:schemeClr val="accent3">
                <a:lumMod val="75000"/>
              </a:schemeClr>
            </a:solidFill>
          </a:endParaRPr>
        </a:p>
      </dgm:t>
    </dgm:pt>
    <dgm:pt modelId="{8F3BB8E2-CE6C-C344-B32B-64577BDAE047}" type="parTrans" cxnId="{F580C54B-9F61-654E-BB75-5403E6D3AA69}">
      <dgm:prSet/>
      <dgm:spPr/>
      <dgm:t>
        <a:bodyPr/>
        <a:lstStyle/>
        <a:p>
          <a:endParaRPr lang="en-US"/>
        </a:p>
      </dgm:t>
    </dgm:pt>
    <dgm:pt modelId="{5AE709ED-4862-A44C-951A-216ECE854194}" type="sibTrans" cxnId="{F580C54B-9F61-654E-BB75-5403E6D3AA69}">
      <dgm:prSet/>
      <dgm:spPr/>
      <dgm:t>
        <a:bodyPr/>
        <a:lstStyle/>
        <a:p>
          <a:endParaRPr lang="en-US"/>
        </a:p>
      </dgm:t>
    </dgm:pt>
    <dgm:pt modelId="{9EF5866E-E054-1D4D-99BC-3FBBF5F1E7A2}">
      <dgm:prSet custT="1"/>
      <dgm:spPr/>
      <dgm:t>
        <a:bodyPr/>
        <a:lstStyle/>
        <a:p>
          <a:pPr algn="l" rtl="0"/>
          <a:r>
            <a:rPr lang="de-DE" sz="4000" b="1" dirty="0" smtClean="0">
              <a:solidFill>
                <a:schemeClr val="bg2">
                  <a:lumMod val="50000"/>
                </a:schemeClr>
              </a:solidFill>
            </a:rPr>
            <a:t>6:00pm-8:00pm</a:t>
          </a:r>
          <a:r>
            <a:rPr lang="de-DE" sz="4600" b="1" dirty="0" smtClean="0"/>
            <a:t>	</a:t>
          </a:r>
          <a:br>
            <a:rPr lang="de-DE" sz="4600" b="1" dirty="0" smtClean="0"/>
          </a:br>
          <a:r>
            <a:rPr lang="de-DE" sz="2400" b="1" dirty="0" smtClean="0">
              <a:solidFill>
                <a:schemeClr val="accent3">
                  <a:lumMod val="75000"/>
                </a:schemeClr>
              </a:solidFill>
            </a:rPr>
            <a:t>Seeds Kick-Off Event</a:t>
          </a:r>
          <a:endParaRPr lang="de-DE" sz="3200" dirty="0">
            <a:solidFill>
              <a:schemeClr val="accent3">
                <a:lumMod val="75000"/>
              </a:schemeClr>
            </a:solidFill>
          </a:endParaRPr>
        </a:p>
      </dgm:t>
    </dgm:pt>
    <dgm:pt modelId="{9897A4F6-D62E-3A4C-A2FE-B6A0F914C537}" type="parTrans" cxnId="{C36A52FC-A87D-6E4C-A491-73A68CC9143F}">
      <dgm:prSet/>
      <dgm:spPr/>
      <dgm:t>
        <a:bodyPr/>
        <a:lstStyle/>
        <a:p>
          <a:endParaRPr lang="en-US"/>
        </a:p>
      </dgm:t>
    </dgm:pt>
    <dgm:pt modelId="{B38B2D53-F99C-5C43-A708-955E78E73CB7}" type="sibTrans" cxnId="{C36A52FC-A87D-6E4C-A491-73A68CC9143F}">
      <dgm:prSet/>
      <dgm:spPr/>
      <dgm:t>
        <a:bodyPr/>
        <a:lstStyle/>
        <a:p>
          <a:endParaRPr lang="en-US"/>
        </a:p>
      </dgm:t>
    </dgm:pt>
    <dgm:pt modelId="{8F6A7F4E-2ED9-4A48-9685-015389AAB8FF}">
      <dgm:prSet custT="1"/>
      <dgm:spPr/>
      <dgm:t>
        <a:bodyPr/>
        <a:lstStyle/>
        <a:p>
          <a:pPr rtl="0"/>
          <a:r>
            <a:rPr lang="en-US" sz="4000" b="1" dirty="0" smtClean="0">
              <a:solidFill>
                <a:schemeClr val="bg2">
                  <a:lumMod val="50000"/>
                </a:schemeClr>
              </a:solidFill>
            </a:rPr>
            <a:t>8:00pm-10:00pm</a:t>
          </a:r>
          <a:r>
            <a:rPr lang="en-US" sz="4000" b="1" dirty="0" smtClean="0"/>
            <a:t>	</a:t>
          </a:r>
          <a:r>
            <a:rPr lang="en-US" sz="4200" b="1" dirty="0" smtClean="0"/>
            <a:t/>
          </a:r>
          <a:br>
            <a:rPr lang="en-US" sz="4200" b="1" dirty="0" smtClean="0"/>
          </a:br>
          <a:r>
            <a:rPr lang="en-US" sz="2400" b="1" dirty="0" smtClean="0">
              <a:solidFill>
                <a:schemeClr val="accent3">
                  <a:lumMod val="75000"/>
                </a:schemeClr>
              </a:solidFill>
            </a:rPr>
            <a:t>Residential Hall Orientation, Settle In, “brown bag” items from students, prep for lights out</a:t>
          </a:r>
          <a:endParaRPr lang="en-US" sz="2400" dirty="0">
            <a:solidFill>
              <a:schemeClr val="accent3">
                <a:lumMod val="75000"/>
              </a:schemeClr>
            </a:solidFill>
          </a:endParaRPr>
        </a:p>
      </dgm:t>
    </dgm:pt>
    <dgm:pt modelId="{9B5D7998-8603-4340-9E26-BEEB97FF0D02}" type="parTrans" cxnId="{ED009CCC-EE39-ED4A-9A9E-47A55F1322B8}">
      <dgm:prSet/>
      <dgm:spPr/>
      <dgm:t>
        <a:bodyPr/>
        <a:lstStyle/>
        <a:p>
          <a:endParaRPr lang="en-US"/>
        </a:p>
      </dgm:t>
    </dgm:pt>
    <dgm:pt modelId="{900C7EC8-8C32-6249-8203-E8EDACC9A5BB}" type="sibTrans" cxnId="{ED009CCC-EE39-ED4A-9A9E-47A55F1322B8}">
      <dgm:prSet/>
      <dgm:spPr/>
      <dgm:t>
        <a:bodyPr/>
        <a:lstStyle/>
        <a:p>
          <a:endParaRPr lang="en-US"/>
        </a:p>
      </dgm:t>
    </dgm:pt>
    <dgm:pt modelId="{1C0DC195-930C-9647-AA52-E44510ABEA6C}">
      <dgm:prSet custT="1"/>
      <dgm:spPr/>
      <dgm:t>
        <a:bodyPr/>
        <a:lstStyle/>
        <a:p>
          <a:pPr rtl="0"/>
          <a:r>
            <a:rPr lang="en-US" sz="4000" b="1" dirty="0" smtClean="0">
              <a:solidFill>
                <a:schemeClr val="bg2">
                  <a:lumMod val="50000"/>
                </a:schemeClr>
              </a:solidFill>
            </a:rPr>
            <a:t>10:00pm	</a:t>
          </a:r>
          <a:r>
            <a:rPr lang="en-US" sz="4600" b="1" dirty="0" smtClean="0"/>
            <a:t>	</a:t>
          </a:r>
          <a:br>
            <a:rPr lang="en-US" sz="4600" b="1" dirty="0" smtClean="0"/>
          </a:br>
          <a:r>
            <a:rPr lang="en-US" sz="2400" b="1" dirty="0" smtClean="0">
              <a:solidFill>
                <a:schemeClr val="accent3">
                  <a:lumMod val="75000"/>
                </a:schemeClr>
              </a:solidFill>
            </a:rPr>
            <a:t>Lights out</a:t>
          </a:r>
          <a:endParaRPr lang="en-US" sz="4000" dirty="0">
            <a:solidFill>
              <a:schemeClr val="accent3">
                <a:lumMod val="75000"/>
              </a:schemeClr>
            </a:solidFill>
          </a:endParaRPr>
        </a:p>
      </dgm:t>
    </dgm:pt>
    <dgm:pt modelId="{95AD5940-8069-E64C-BF0B-793C87CB5E82}" type="parTrans" cxnId="{140BC3AD-832C-484E-BE50-534F8B01528A}">
      <dgm:prSet/>
      <dgm:spPr/>
      <dgm:t>
        <a:bodyPr/>
        <a:lstStyle/>
        <a:p>
          <a:endParaRPr lang="en-US"/>
        </a:p>
      </dgm:t>
    </dgm:pt>
    <dgm:pt modelId="{B091E666-A0FA-574C-902E-3F54E16C16F3}" type="sibTrans" cxnId="{140BC3AD-832C-484E-BE50-534F8B01528A}">
      <dgm:prSet/>
      <dgm:spPr/>
      <dgm:t>
        <a:bodyPr/>
        <a:lstStyle/>
        <a:p>
          <a:endParaRPr lang="en-US"/>
        </a:p>
      </dgm:t>
    </dgm:pt>
    <dgm:pt modelId="{5834DE91-CECE-BC4A-A14A-9A262A7336B3}" type="pres">
      <dgm:prSet presAssocID="{0E4DFAF0-8E9F-E54F-99AE-D19A2B3F2C48}" presName="vert0" presStyleCnt="0">
        <dgm:presLayoutVars>
          <dgm:dir/>
          <dgm:animOne val="branch"/>
          <dgm:animLvl val="lvl"/>
        </dgm:presLayoutVars>
      </dgm:prSet>
      <dgm:spPr/>
      <dgm:t>
        <a:bodyPr/>
        <a:lstStyle/>
        <a:p>
          <a:endParaRPr lang="en-US"/>
        </a:p>
      </dgm:t>
    </dgm:pt>
    <dgm:pt modelId="{A70C3A06-1ABA-B741-BD52-E6E78D869357}" type="pres">
      <dgm:prSet presAssocID="{6028B424-371E-4D49-83D7-1936F9C71AF9}" presName="thickLine" presStyleLbl="alignNode1" presStyleIdx="0" presStyleCnt="1" custLinFactNeighborX="-8596" custLinFactNeighborY="-4847"/>
      <dgm:spPr/>
    </dgm:pt>
    <dgm:pt modelId="{4F8E81A9-7509-BC41-A2E7-6F648028105B}" type="pres">
      <dgm:prSet presAssocID="{6028B424-371E-4D49-83D7-1936F9C71AF9}" presName="horz1" presStyleCnt="0"/>
      <dgm:spPr/>
    </dgm:pt>
    <dgm:pt modelId="{AC17A011-4C39-554B-9699-6A6E63F1C423}" type="pres">
      <dgm:prSet presAssocID="{6028B424-371E-4D49-83D7-1936F9C71AF9}" presName="tx1" presStyleLbl="revTx" presStyleIdx="0" presStyleCnt="5" custScaleX="134637"/>
      <dgm:spPr/>
      <dgm:t>
        <a:bodyPr/>
        <a:lstStyle/>
        <a:p>
          <a:endParaRPr lang="en-US"/>
        </a:p>
      </dgm:t>
    </dgm:pt>
    <dgm:pt modelId="{35D0DF90-C95D-644B-85B8-5D65C2738E8C}" type="pres">
      <dgm:prSet presAssocID="{6028B424-371E-4D49-83D7-1936F9C71AF9}" presName="vert1" presStyleCnt="0"/>
      <dgm:spPr/>
    </dgm:pt>
    <dgm:pt modelId="{26C6375F-3B22-6444-B1FE-66F622B02EB1}" type="pres">
      <dgm:prSet presAssocID="{5244DCDC-5D5C-704F-8D95-3F5EA02D8227}" presName="vertSpace2a" presStyleCnt="0"/>
      <dgm:spPr/>
    </dgm:pt>
    <dgm:pt modelId="{445C04B5-1703-AC4B-94A3-2B203E891B86}" type="pres">
      <dgm:prSet presAssocID="{5244DCDC-5D5C-704F-8D95-3F5EA02D8227}" presName="horz2" presStyleCnt="0"/>
      <dgm:spPr/>
    </dgm:pt>
    <dgm:pt modelId="{911E6DA7-891C-2C4E-BCA5-8E20F4C5637E}" type="pres">
      <dgm:prSet presAssocID="{5244DCDC-5D5C-704F-8D95-3F5EA02D8227}" presName="horzSpace2" presStyleCnt="0"/>
      <dgm:spPr/>
    </dgm:pt>
    <dgm:pt modelId="{93C9F9A5-57D9-104C-8FE8-BBD2EAF9E59D}" type="pres">
      <dgm:prSet presAssocID="{5244DCDC-5D5C-704F-8D95-3F5EA02D8227}" presName="tx2" presStyleLbl="revTx" presStyleIdx="1" presStyleCnt="5" custScaleX="96708" custLinFactNeighborX="-424" custLinFactNeighborY="-24082"/>
      <dgm:spPr/>
      <dgm:t>
        <a:bodyPr/>
        <a:lstStyle/>
        <a:p>
          <a:endParaRPr lang="en-US"/>
        </a:p>
      </dgm:t>
    </dgm:pt>
    <dgm:pt modelId="{A286309C-B289-234A-A4B5-F5788DC93D30}" type="pres">
      <dgm:prSet presAssocID="{5244DCDC-5D5C-704F-8D95-3F5EA02D8227}" presName="vert2" presStyleCnt="0"/>
      <dgm:spPr/>
    </dgm:pt>
    <dgm:pt modelId="{23768688-5701-8A49-9BD5-D007EC2C0C01}" type="pres">
      <dgm:prSet presAssocID="{5244DCDC-5D5C-704F-8D95-3F5EA02D8227}" presName="thinLine2b" presStyleLbl="callout" presStyleIdx="0" presStyleCnt="4" custLinFactY="363480" custLinFactNeighborX="-624" custLinFactNeighborY="400000"/>
      <dgm:spPr/>
    </dgm:pt>
    <dgm:pt modelId="{E553632C-F955-524E-8A7F-FA89A1C46508}" type="pres">
      <dgm:prSet presAssocID="{5244DCDC-5D5C-704F-8D95-3F5EA02D8227}" presName="vertSpace2b" presStyleCnt="0"/>
      <dgm:spPr/>
    </dgm:pt>
    <dgm:pt modelId="{3B724C56-A2B9-FF49-9488-9A25E150BF96}" type="pres">
      <dgm:prSet presAssocID="{9EF5866E-E054-1D4D-99BC-3FBBF5F1E7A2}" presName="horz2" presStyleCnt="0"/>
      <dgm:spPr/>
    </dgm:pt>
    <dgm:pt modelId="{4D38A55D-F213-D74F-93C7-A2445157175B}" type="pres">
      <dgm:prSet presAssocID="{9EF5866E-E054-1D4D-99BC-3FBBF5F1E7A2}" presName="horzSpace2" presStyleCnt="0"/>
      <dgm:spPr/>
    </dgm:pt>
    <dgm:pt modelId="{3C08F61C-0A6D-F446-BCB6-651054330A4A}" type="pres">
      <dgm:prSet presAssocID="{9EF5866E-E054-1D4D-99BC-3FBBF5F1E7A2}" presName="tx2" presStyleLbl="revTx" presStyleIdx="2" presStyleCnt="5"/>
      <dgm:spPr/>
      <dgm:t>
        <a:bodyPr/>
        <a:lstStyle/>
        <a:p>
          <a:endParaRPr lang="en-US"/>
        </a:p>
      </dgm:t>
    </dgm:pt>
    <dgm:pt modelId="{A876B64D-0A03-D54B-A813-94AA13D4BD92}" type="pres">
      <dgm:prSet presAssocID="{9EF5866E-E054-1D4D-99BC-3FBBF5F1E7A2}" presName="vert2" presStyleCnt="0"/>
      <dgm:spPr/>
    </dgm:pt>
    <dgm:pt modelId="{E8D3401C-6CFE-7F4B-A7FD-41636FF94818}" type="pres">
      <dgm:prSet presAssocID="{9EF5866E-E054-1D4D-99BC-3FBBF5F1E7A2}" presName="thinLine2b" presStyleLbl="callout" presStyleIdx="1" presStyleCnt="4" custLinFactY="400000" custLinFactNeighborX="935" custLinFactNeighborY="471797"/>
      <dgm:spPr/>
    </dgm:pt>
    <dgm:pt modelId="{29E599FD-8AF1-294F-93AF-051E3322F026}" type="pres">
      <dgm:prSet presAssocID="{9EF5866E-E054-1D4D-99BC-3FBBF5F1E7A2}" presName="vertSpace2b" presStyleCnt="0"/>
      <dgm:spPr/>
    </dgm:pt>
    <dgm:pt modelId="{8322DB6A-AF42-3D4B-BF3F-D888AA15B199}" type="pres">
      <dgm:prSet presAssocID="{8F6A7F4E-2ED9-4A48-9685-015389AAB8FF}" presName="horz2" presStyleCnt="0"/>
      <dgm:spPr/>
    </dgm:pt>
    <dgm:pt modelId="{EC92EFC0-8BB5-7A41-840A-2CDC61AFCE51}" type="pres">
      <dgm:prSet presAssocID="{8F6A7F4E-2ED9-4A48-9685-015389AAB8FF}" presName="horzSpace2" presStyleCnt="0"/>
      <dgm:spPr/>
    </dgm:pt>
    <dgm:pt modelId="{750F9E29-0D79-E740-A062-64E422C7F582}" type="pres">
      <dgm:prSet presAssocID="{8F6A7F4E-2ED9-4A48-9685-015389AAB8FF}" presName="tx2" presStyleLbl="revTx" presStyleIdx="3" presStyleCnt="5" custScaleY="181935" custLinFactNeighborY="11301"/>
      <dgm:spPr/>
      <dgm:t>
        <a:bodyPr/>
        <a:lstStyle/>
        <a:p>
          <a:endParaRPr lang="en-US"/>
        </a:p>
      </dgm:t>
    </dgm:pt>
    <dgm:pt modelId="{B21C6818-0B98-8F4D-AFC4-2518F8B546E8}" type="pres">
      <dgm:prSet presAssocID="{8F6A7F4E-2ED9-4A48-9685-015389AAB8FF}" presName="vert2" presStyleCnt="0"/>
      <dgm:spPr/>
    </dgm:pt>
    <dgm:pt modelId="{24ECA8A7-1640-3944-9669-6974416CB2B1}" type="pres">
      <dgm:prSet presAssocID="{8F6A7F4E-2ED9-4A48-9685-015389AAB8FF}" presName="thinLine2b" presStyleLbl="callout" presStyleIdx="2" presStyleCnt="4" custLinFactNeighborX="-444" custLinFactNeighborY="50837"/>
      <dgm:spPr/>
    </dgm:pt>
    <dgm:pt modelId="{8B53E0CC-AAD1-2545-B753-0FE97DB3A07F}" type="pres">
      <dgm:prSet presAssocID="{8F6A7F4E-2ED9-4A48-9685-015389AAB8FF}" presName="vertSpace2b" presStyleCnt="0"/>
      <dgm:spPr/>
    </dgm:pt>
    <dgm:pt modelId="{213E86F7-A377-E84A-ACE3-33EFABEBCB75}" type="pres">
      <dgm:prSet presAssocID="{1C0DC195-930C-9647-AA52-E44510ABEA6C}" presName="horz2" presStyleCnt="0"/>
      <dgm:spPr/>
    </dgm:pt>
    <dgm:pt modelId="{A1D82EBB-1CB0-554C-A408-ACAB7793B9A7}" type="pres">
      <dgm:prSet presAssocID="{1C0DC195-930C-9647-AA52-E44510ABEA6C}" presName="horzSpace2" presStyleCnt="0"/>
      <dgm:spPr/>
    </dgm:pt>
    <dgm:pt modelId="{42619815-3656-1B44-9BED-E79E54F67DC4}" type="pres">
      <dgm:prSet presAssocID="{1C0DC195-930C-9647-AA52-E44510ABEA6C}" presName="tx2" presStyleLbl="revTx" presStyleIdx="4" presStyleCnt="5" custScaleY="123722" custLinFactNeighborX="-847" custLinFactNeighborY="-26040"/>
      <dgm:spPr/>
      <dgm:t>
        <a:bodyPr/>
        <a:lstStyle/>
        <a:p>
          <a:endParaRPr lang="en-US"/>
        </a:p>
      </dgm:t>
    </dgm:pt>
    <dgm:pt modelId="{A752D9F3-5CA3-CC4C-B649-4DC1E0E38576}" type="pres">
      <dgm:prSet presAssocID="{1C0DC195-930C-9647-AA52-E44510ABEA6C}" presName="vert2" presStyleCnt="0"/>
      <dgm:spPr/>
    </dgm:pt>
    <dgm:pt modelId="{F46598AC-A86C-FB4A-B113-8972F5ABF3FB}" type="pres">
      <dgm:prSet presAssocID="{1C0DC195-930C-9647-AA52-E44510ABEA6C}" presName="thinLine2b" presStyleLbl="callout" presStyleIdx="3" presStyleCnt="4" custLinFactY="-300000" custLinFactNeighborX="-1039" custLinFactNeighborY="-330942"/>
      <dgm:spPr/>
    </dgm:pt>
    <dgm:pt modelId="{2538023E-24E8-DC43-B3CE-63105793BD83}" type="pres">
      <dgm:prSet presAssocID="{1C0DC195-930C-9647-AA52-E44510ABEA6C}" presName="vertSpace2b" presStyleCnt="0"/>
      <dgm:spPr/>
    </dgm:pt>
  </dgm:ptLst>
  <dgm:cxnLst>
    <dgm:cxn modelId="{F3B384D0-80E8-4D80-87D3-A6E14816F40F}" type="presOf" srcId="{0E4DFAF0-8E9F-E54F-99AE-D19A2B3F2C48}" destId="{5834DE91-CECE-BC4A-A14A-9A262A7336B3}" srcOrd="0" destOrd="0" presId="urn:microsoft.com/office/officeart/2008/layout/LinedList"/>
    <dgm:cxn modelId="{140BC3AD-832C-484E-BE50-534F8B01528A}" srcId="{6028B424-371E-4D49-83D7-1936F9C71AF9}" destId="{1C0DC195-930C-9647-AA52-E44510ABEA6C}" srcOrd="3" destOrd="0" parTransId="{95AD5940-8069-E64C-BF0B-793C87CB5E82}" sibTransId="{B091E666-A0FA-574C-902E-3F54E16C16F3}"/>
    <dgm:cxn modelId="{36EF6D89-CB11-42B9-8992-7B4EAD263691}" type="presOf" srcId="{1C0DC195-930C-9647-AA52-E44510ABEA6C}" destId="{42619815-3656-1B44-9BED-E79E54F67DC4}" srcOrd="0" destOrd="0" presId="urn:microsoft.com/office/officeart/2008/layout/LinedList"/>
    <dgm:cxn modelId="{ED009CCC-EE39-ED4A-9A9E-47A55F1322B8}" srcId="{6028B424-371E-4D49-83D7-1936F9C71AF9}" destId="{8F6A7F4E-2ED9-4A48-9685-015389AAB8FF}" srcOrd="2" destOrd="0" parTransId="{9B5D7998-8603-4340-9E26-BEEB97FF0D02}" sibTransId="{900C7EC8-8C32-6249-8203-E8EDACC9A5BB}"/>
    <dgm:cxn modelId="{C437778F-F72A-4997-B1EC-F6878C9114DF}" type="presOf" srcId="{8F6A7F4E-2ED9-4A48-9685-015389AAB8FF}" destId="{750F9E29-0D79-E740-A062-64E422C7F582}" srcOrd="0" destOrd="0" presId="urn:microsoft.com/office/officeart/2008/layout/LinedList"/>
    <dgm:cxn modelId="{783CB6C8-2683-5A43-92A6-83D3F949B829}" srcId="{0E4DFAF0-8E9F-E54F-99AE-D19A2B3F2C48}" destId="{6028B424-371E-4D49-83D7-1936F9C71AF9}" srcOrd="0" destOrd="0" parTransId="{23AF5023-6667-334E-BD8B-2D5016489BC8}" sibTransId="{80A97D3A-CFBC-C64C-862F-91FBE9D86EED}"/>
    <dgm:cxn modelId="{C36A52FC-A87D-6E4C-A491-73A68CC9143F}" srcId="{6028B424-371E-4D49-83D7-1936F9C71AF9}" destId="{9EF5866E-E054-1D4D-99BC-3FBBF5F1E7A2}" srcOrd="1" destOrd="0" parTransId="{9897A4F6-D62E-3A4C-A2FE-B6A0F914C537}" sibTransId="{B38B2D53-F99C-5C43-A708-955E78E73CB7}"/>
    <dgm:cxn modelId="{8C90D000-EC04-4AA5-B9EC-72D2E0120A02}" type="presOf" srcId="{6028B424-371E-4D49-83D7-1936F9C71AF9}" destId="{AC17A011-4C39-554B-9699-6A6E63F1C423}" srcOrd="0" destOrd="0" presId="urn:microsoft.com/office/officeart/2008/layout/LinedList"/>
    <dgm:cxn modelId="{7DD173FE-F4D9-441E-B04B-E238E2CED7EA}" type="presOf" srcId="{5244DCDC-5D5C-704F-8D95-3F5EA02D8227}" destId="{93C9F9A5-57D9-104C-8FE8-BBD2EAF9E59D}" srcOrd="0" destOrd="0" presId="urn:microsoft.com/office/officeart/2008/layout/LinedList"/>
    <dgm:cxn modelId="{65FBBCAF-1658-44C5-A156-3CEEB0BC30DF}" type="presOf" srcId="{9EF5866E-E054-1D4D-99BC-3FBBF5F1E7A2}" destId="{3C08F61C-0A6D-F446-BCB6-651054330A4A}" srcOrd="0" destOrd="0" presId="urn:microsoft.com/office/officeart/2008/layout/LinedList"/>
    <dgm:cxn modelId="{F580C54B-9F61-654E-BB75-5403E6D3AA69}" srcId="{6028B424-371E-4D49-83D7-1936F9C71AF9}" destId="{5244DCDC-5D5C-704F-8D95-3F5EA02D8227}" srcOrd="0" destOrd="0" parTransId="{8F3BB8E2-CE6C-C344-B32B-64577BDAE047}" sibTransId="{5AE709ED-4862-A44C-951A-216ECE854194}"/>
    <dgm:cxn modelId="{6CC3B27A-391C-4EBD-8203-19AAD916330A}" type="presParOf" srcId="{5834DE91-CECE-BC4A-A14A-9A262A7336B3}" destId="{A70C3A06-1ABA-B741-BD52-E6E78D869357}" srcOrd="0" destOrd="0" presId="urn:microsoft.com/office/officeart/2008/layout/LinedList"/>
    <dgm:cxn modelId="{9B4E16BB-7706-40CE-9F98-2FFEDAF49C7E}" type="presParOf" srcId="{5834DE91-CECE-BC4A-A14A-9A262A7336B3}" destId="{4F8E81A9-7509-BC41-A2E7-6F648028105B}" srcOrd="1" destOrd="0" presId="urn:microsoft.com/office/officeart/2008/layout/LinedList"/>
    <dgm:cxn modelId="{79BCD6E9-6030-46B5-9AA1-02E21F7D0930}" type="presParOf" srcId="{4F8E81A9-7509-BC41-A2E7-6F648028105B}" destId="{AC17A011-4C39-554B-9699-6A6E63F1C423}" srcOrd="0" destOrd="0" presId="urn:microsoft.com/office/officeart/2008/layout/LinedList"/>
    <dgm:cxn modelId="{FFCF89B9-BB9C-4E46-A81F-35AF075B5948}" type="presParOf" srcId="{4F8E81A9-7509-BC41-A2E7-6F648028105B}" destId="{35D0DF90-C95D-644B-85B8-5D65C2738E8C}" srcOrd="1" destOrd="0" presId="urn:microsoft.com/office/officeart/2008/layout/LinedList"/>
    <dgm:cxn modelId="{679EFD93-F037-42AF-8B44-EF0FC98AC99F}" type="presParOf" srcId="{35D0DF90-C95D-644B-85B8-5D65C2738E8C}" destId="{26C6375F-3B22-6444-B1FE-66F622B02EB1}" srcOrd="0" destOrd="0" presId="urn:microsoft.com/office/officeart/2008/layout/LinedList"/>
    <dgm:cxn modelId="{B9C62A2E-FCE5-436D-A639-5AAE447C0440}" type="presParOf" srcId="{35D0DF90-C95D-644B-85B8-5D65C2738E8C}" destId="{445C04B5-1703-AC4B-94A3-2B203E891B86}" srcOrd="1" destOrd="0" presId="urn:microsoft.com/office/officeart/2008/layout/LinedList"/>
    <dgm:cxn modelId="{031430CD-E5EC-40AE-8A2F-53D90DE680F4}" type="presParOf" srcId="{445C04B5-1703-AC4B-94A3-2B203E891B86}" destId="{911E6DA7-891C-2C4E-BCA5-8E20F4C5637E}" srcOrd="0" destOrd="0" presId="urn:microsoft.com/office/officeart/2008/layout/LinedList"/>
    <dgm:cxn modelId="{52C5F153-3880-4E85-AEF0-FA9AFACFAB9B}" type="presParOf" srcId="{445C04B5-1703-AC4B-94A3-2B203E891B86}" destId="{93C9F9A5-57D9-104C-8FE8-BBD2EAF9E59D}" srcOrd="1" destOrd="0" presId="urn:microsoft.com/office/officeart/2008/layout/LinedList"/>
    <dgm:cxn modelId="{F25D5372-53BA-4C37-861A-3738B9FF307E}" type="presParOf" srcId="{445C04B5-1703-AC4B-94A3-2B203E891B86}" destId="{A286309C-B289-234A-A4B5-F5788DC93D30}" srcOrd="2" destOrd="0" presId="urn:microsoft.com/office/officeart/2008/layout/LinedList"/>
    <dgm:cxn modelId="{FD409DF0-C0D9-4396-82F1-774210E33567}" type="presParOf" srcId="{35D0DF90-C95D-644B-85B8-5D65C2738E8C}" destId="{23768688-5701-8A49-9BD5-D007EC2C0C01}" srcOrd="2" destOrd="0" presId="urn:microsoft.com/office/officeart/2008/layout/LinedList"/>
    <dgm:cxn modelId="{F3337FDD-A893-4294-88A0-3E607BF47A25}" type="presParOf" srcId="{35D0DF90-C95D-644B-85B8-5D65C2738E8C}" destId="{E553632C-F955-524E-8A7F-FA89A1C46508}" srcOrd="3" destOrd="0" presId="urn:microsoft.com/office/officeart/2008/layout/LinedList"/>
    <dgm:cxn modelId="{9E276F8A-3364-4013-A67D-DBC205EE1646}" type="presParOf" srcId="{35D0DF90-C95D-644B-85B8-5D65C2738E8C}" destId="{3B724C56-A2B9-FF49-9488-9A25E150BF96}" srcOrd="4" destOrd="0" presId="urn:microsoft.com/office/officeart/2008/layout/LinedList"/>
    <dgm:cxn modelId="{4505C909-01B2-4B14-A22B-665FD37B3FD4}" type="presParOf" srcId="{3B724C56-A2B9-FF49-9488-9A25E150BF96}" destId="{4D38A55D-F213-D74F-93C7-A2445157175B}" srcOrd="0" destOrd="0" presId="urn:microsoft.com/office/officeart/2008/layout/LinedList"/>
    <dgm:cxn modelId="{C2563186-6553-41F2-9D5F-0081ADCA8046}" type="presParOf" srcId="{3B724C56-A2B9-FF49-9488-9A25E150BF96}" destId="{3C08F61C-0A6D-F446-BCB6-651054330A4A}" srcOrd="1" destOrd="0" presId="urn:microsoft.com/office/officeart/2008/layout/LinedList"/>
    <dgm:cxn modelId="{756F1BE1-5AC0-4740-BB2F-B30B3099A3DE}" type="presParOf" srcId="{3B724C56-A2B9-FF49-9488-9A25E150BF96}" destId="{A876B64D-0A03-D54B-A813-94AA13D4BD92}" srcOrd="2" destOrd="0" presId="urn:microsoft.com/office/officeart/2008/layout/LinedList"/>
    <dgm:cxn modelId="{5DA27047-09F8-4986-86D9-7F08AE291629}" type="presParOf" srcId="{35D0DF90-C95D-644B-85B8-5D65C2738E8C}" destId="{E8D3401C-6CFE-7F4B-A7FD-41636FF94818}" srcOrd="5" destOrd="0" presId="urn:microsoft.com/office/officeart/2008/layout/LinedList"/>
    <dgm:cxn modelId="{1938BDF7-9116-4EC5-A69E-D01C9E03EC84}" type="presParOf" srcId="{35D0DF90-C95D-644B-85B8-5D65C2738E8C}" destId="{29E599FD-8AF1-294F-93AF-051E3322F026}" srcOrd="6" destOrd="0" presId="urn:microsoft.com/office/officeart/2008/layout/LinedList"/>
    <dgm:cxn modelId="{1837685B-8331-4D21-A4B8-E5D7D8D6F16F}" type="presParOf" srcId="{35D0DF90-C95D-644B-85B8-5D65C2738E8C}" destId="{8322DB6A-AF42-3D4B-BF3F-D888AA15B199}" srcOrd="7" destOrd="0" presId="urn:microsoft.com/office/officeart/2008/layout/LinedList"/>
    <dgm:cxn modelId="{638B45A7-4A26-4307-9C2C-DB587A825B08}" type="presParOf" srcId="{8322DB6A-AF42-3D4B-BF3F-D888AA15B199}" destId="{EC92EFC0-8BB5-7A41-840A-2CDC61AFCE51}" srcOrd="0" destOrd="0" presId="urn:microsoft.com/office/officeart/2008/layout/LinedList"/>
    <dgm:cxn modelId="{B1773834-025B-424C-95BE-5BD1BEF084D5}" type="presParOf" srcId="{8322DB6A-AF42-3D4B-BF3F-D888AA15B199}" destId="{750F9E29-0D79-E740-A062-64E422C7F582}" srcOrd="1" destOrd="0" presId="urn:microsoft.com/office/officeart/2008/layout/LinedList"/>
    <dgm:cxn modelId="{1A2CB6B5-C7F9-4214-981D-2BED2256AD88}" type="presParOf" srcId="{8322DB6A-AF42-3D4B-BF3F-D888AA15B199}" destId="{B21C6818-0B98-8F4D-AFC4-2518F8B546E8}" srcOrd="2" destOrd="0" presId="urn:microsoft.com/office/officeart/2008/layout/LinedList"/>
    <dgm:cxn modelId="{840777C3-2B98-43F2-A8C0-50E1E9BD3D5D}" type="presParOf" srcId="{35D0DF90-C95D-644B-85B8-5D65C2738E8C}" destId="{24ECA8A7-1640-3944-9669-6974416CB2B1}" srcOrd="8" destOrd="0" presId="urn:microsoft.com/office/officeart/2008/layout/LinedList"/>
    <dgm:cxn modelId="{FCBEE86C-9978-485A-AE65-7CED9FDFEDEA}" type="presParOf" srcId="{35D0DF90-C95D-644B-85B8-5D65C2738E8C}" destId="{8B53E0CC-AAD1-2545-B753-0FE97DB3A07F}" srcOrd="9" destOrd="0" presId="urn:microsoft.com/office/officeart/2008/layout/LinedList"/>
    <dgm:cxn modelId="{847C6683-95D9-4A97-B814-0D2FAEBFC8CB}" type="presParOf" srcId="{35D0DF90-C95D-644B-85B8-5D65C2738E8C}" destId="{213E86F7-A377-E84A-ACE3-33EFABEBCB75}" srcOrd="10" destOrd="0" presId="urn:microsoft.com/office/officeart/2008/layout/LinedList"/>
    <dgm:cxn modelId="{AC365938-CD9F-453B-9640-8BFDB93ADDA9}" type="presParOf" srcId="{213E86F7-A377-E84A-ACE3-33EFABEBCB75}" destId="{A1D82EBB-1CB0-554C-A408-ACAB7793B9A7}" srcOrd="0" destOrd="0" presId="urn:microsoft.com/office/officeart/2008/layout/LinedList"/>
    <dgm:cxn modelId="{CA58ED79-3DF7-40EB-983D-F74A61E7AFC9}" type="presParOf" srcId="{213E86F7-A377-E84A-ACE3-33EFABEBCB75}" destId="{42619815-3656-1B44-9BED-E79E54F67DC4}" srcOrd="1" destOrd="0" presId="urn:microsoft.com/office/officeart/2008/layout/LinedList"/>
    <dgm:cxn modelId="{1E576CEE-089A-4AB6-A3C7-24E1434D7330}" type="presParOf" srcId="{213E86F7-A377-E84A-ACE3-33EFABEBCB75}" destId="{A752D9F3-5CA3-CC4C-B649-4DC1E0E38576}" srcOrd="2" destOrd="0" presId="urn:microsoft.com/office/officeart/2008/layout/LinedList"/>
    <dgm:cxn modelId="{96792A31-49F4-48D2-ABE6-6283D3623764}" type="presParOf" srcId="{35D0DF90-C95D-644B-85B8-5D65C2738E8C}" destId="{F46598AC-A86C-FB4A-B113-8972F5ABF3FB}" srcOrd="11" destOrd="0" presId="urn:microsoft.com/office/officeart/2008/layout/LinedList"/>
    <dgm:cxn modelId="{A2107A71-C74B-4AD2-B0B3-BA455F0168DD}" type="presParOf" srcId="{35D0DF90-C95D-644B-85B8-5D65C2738E8C}" destId="{2538023E-24E8-DC43-B3CE-63105793BD83}"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47818-11FA-49AD-9671-4F2C1D67544B}">
      <dsp:nvSpPr>
        <dsp:cNvPr id="0" name=""/>
        <dsp:cNvSpPr/>
      </dsp:nvSpPr>
      <dsp:spPr>
        <a:xfrm>
          <a:off x="2866290" y="1608013"/>
          <a:ext cx="2174634" cy="2121242"/>
        </a:xfrm>
        <a:prstGeom prst="ellipse">
          <a:avLst/>
        </a:prstGeom>
        <a:blipFill rotWithShape="0">
          <a:blip xmlns:r="http://schemas.openxmlformats.org/officeDocument/2006/relationships" r:embed="rId1"/>
          <a:stretch>
            <a:fillRect/>
          </a:stretch>
        </a:blip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endParaRPr lang="en-US" sz="6400" kern="1200" dirty="0"/>
        </a:p>
      </dsp:txBody>
      <dsp:txXfrm>
        <a:off x="3184758" y="1918662"/>
        <a:ext cx="1537698" cy="1499944"/>
      </dsp:txXfrm>
    </dsp:sp>
    <dsp:sp modelId="{5B6F9707-A2CC-4F98-A49B-68590F046193}">
      <dsp:nvSpPr>
        <dsp:cNvPr id="0" name=""/>
        <dsp:cNvSpPr/>
      </dsp:nvSpPr>
      <dsp:spPr>
        <a:xfrm rot="16200000">
          <a:off x="3821675" y="1461016"/>
          <a:ext cx="263864" cy="30128"/>
        </a:xfrm>
        <a:custGeom>
          <a:avLst/>
          <a:gdLst/>
          <a:ahLst/>
          <a:cxnLst/>
          <a:rect l="0" t="0" r="0" b="0"/>
          <a:pathLst>
            <a:path>
              <a:moveTo>
                <a:pt x="0" y="15064"/>
              </a:moveTo>
              <a:lnTo>
                <a:pt x="263864" y="150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7010" y="1469484"/>
        <a:ext cx="13193" cy="13193"/>
      </dsp:txXfrm>
    </dsp:sp>
    <dsp:sp modelId="{F82C93AC-9D7F-421F-A872-EFE589D4BFC3}">
      <dsp:nvSpPr>
        <dsp:cNvPr id="0" name=""/>
        <dsp:cNvSpPr/>
      </dsp:nvSpPr>
      <dsp:spPr>
        <a:xfrm>
          <a:off x="3291840" y="20614"/>
          <a:ext cx="1323534" cy="132353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Steve Hart</a:t>
          </a:r>
          <a:endParaRPr lang="en-US" sz="1600" kern="1200" dirty="0"/>
        </a:p>
      </dsp:txBody>
      <dsp:txXfrm>
        <a:off x="3485667" y="214441"/>
        <a:ext cx="935880" cy="935880"/>
      </dsp:txXfrm>
    </dsp:sp>
    <dsp:sp modelId="{15C7665D-E556-4699-8EFD-ECAEF5AFA0EA}">
      <dsp:nvSpPr>
        <dsp:cNvPr id="0" name=""/>
        <dsp:cNvSpPr/>
      </dsp:nvSpPr>
      <dsp:spPr>
        <a:xfrm rot="19285714">
          <a:off x="4768377" y="1905012"/>
          <a:ext cx="247783" cy="30128"/>
        </a:xfrm>
        <a:custGeom>
          <a:avLst/>
          <a:gdLst/>
          <a:ahLst/>
          <a:cxnLst/>
          <a:rect l="0" t="0" r="0" b="0"/>
          <a:pathLst>
            <a:path>
              <a:moveTo>
                <a:pt x="0" y="15064"/>
              </a:moveTo>
              <a:lnTo>
                <a:pt x="247783" y="150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86074" y="1913882"/>
        <a:ext cx="12389" cy="12389"/>
      </dsp:txXfrm>
    </dsp:sp>
    <dsp:sp modelId="{56F3AD3B-F3D9-4F74-AB7B-30A2951FAF40}">
      <dsp:nvSpPr>
        <dsp:cNvPr id="0" name=""/>
        <dsp:cNvSpPr/>
      </dsp:nvSpPr>
      <dsp:spPr>
        <a:xfrm>
          <a:off x="4844755" y="768458"/>
          <a:ext cx="1323534" cy="1323534"/>
        </a:xfrm>
        <a:prstGeom prst="ellipse">
          <a:avLst/>
        </a:prstGeom>
        <a:solidFill>
          <a:schemeClr val="accent5">
            <a:hueOff val="2858921"/>
            <a:satOff val="-4100"/>
            <a:lumOff val="2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Roxanne</a:t>
          </a:r>
          <a:endParaRPr lang="en-US" sz="1600" kern="1200" dirty="0"/>
        </a:p>
      </dsp:txBody>
      <dsp:txXfrm>
        <a:off x="5038582" y="962285"/>
        <a:ext cx="935880" cy="935880"/>
      </dsp:txXfrm>
    </dsp:sp>
    <dsp:sp modelId="{E3499A1E-24CB-46E6-A02C-0BDB29C9FD7F}">
      <dsp:nvSpPr>
        <dsp:cNvPr id="0" name=""/>
        <dsp:cNvSpPr/>
      </dsp:nvSpPr>
      <dsp:spPr>
        <a:xfrm rot="771429">
          <a:off x="5009337" y="2921756"/>
          <a:ext cx="238538" cy="30128"/>
        </a:xfrm>
        <a:custGeom>
          <a:avLst/>
          <a:gdLst/>
          <a:ahLst/>
          <a:cxnLst/>
          <a:rect l="0" t="0" r="0" b="0"/>
          <a:pathLst>
            <a:path>
              <a:moveTo>
                <a:pt x="0" y="15064"/>
              </a:moveTo>
              <a:lnTo>
                <a:pt x="238538" y="150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22643" y="2930857"/>
        <a:ext cx="11926" cy="11926"/>
      </dsp:txXfrm>
    </dsp:sp>
    <dsp:sp modelId="{955212F8-DBE1-4658-84CE-6776628B2D3A}">
      <dsp:nvSpPr>
        <dsp:cNvPr id="0" name=""/>
        <dsp:cNvSpPr/>
      </dsp:nvSpPr>
      <dsp:spPr>
        <a:xfrm>
          <a:off x="5228293" y="2448850"/>
          <a:ext cx="1323534" cy="1323534"/>
        </a:xfrm>
        <a:prstGeom prst="ellipse">
          <a:avLst/>
        </a:prstGeom>
        <a:solidFill>
          <a:schemeClr val="accent5">
            <a:hueOff val="5717842"/>
            <a:satOff val="-8200"/>
            <a:lumOff val="40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Rhae</a:t>
          </a:r>
          <a:r>
            <a:rPr lang="en-US" sz="1600" kern="1200" dirty="0" smtClean="0"/>
            <a:t> Lynne </a:t>
          </a:r>
          <a:endParaRPr lang="en-US" sz="1600" kern="1200" dirty="0"/>
        </a:p>
      </dsp:txBody>
      <dsp:txXfrm>
        <a:off x="5422120" y="2642677"/>
        <a:ext cx="935880" cy="935880"/>
      </dsp:txXfrm>
    </dsp:sp>
    <dsp:sp modelId="{BE16AE31-E2A6-4457-8D9A-CC6277AA2A5A}">
      <dsp:nvSpPr>
        <dsp:cNvPr id="0" name=""/>
        <dsp:cNvSpPr/>
      </dsp:nvSpPr>
      <dsp:spPr>
        <a:xfrm rot="3857143">
          <a:off x="4342600" y="3730220"/>
          <a:ext cx="258988" cy="30128"/>
        </a:xfrm>
        <a:custGeom>
          <a:avLst/>
          <a:gdLst/>
          <a:ahLst/>
          <a:cxnLst/>
          <a:rect l="0" t="0" r="0" b="0"/>
          <a:pathLst>
            <a:path>
              <a:moveTo>
                <a:pt x="0" y="15064"/>
              </a:moveTo>
              <a:lnTo>
                <a:pt x="258988" y="150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65620" y="3738810"/>
        <a:ext cx="12949" cy="12949"/>
      </dsp:txXfrm>
    </dsp:sp>
    <dsp:sp modelId="{44324B94-66EE-446D-B483-F5A7F62A04D2}">
      <dsp:nvSpPr>
        <dsp:cNvPr id="0" name=""/>
        <dsp:cNvSpPr/>
      </dsp:nvSpPr>
      <dsp:spPr>
        <a:xfrm>
          <a:off x="4153642" y="3796419"/>
          <a:ext cx="1323534" cy="1323534"/>
        </a:xfrm>
        <a:prstGeom prst="ellipse">
          <a:avLst/>
        </a:prstGeom>
        <a:solidFill>
          <a:schemeClr val="accent5">
            <a:hueOff val="8576763"/>
            <a:satOff val="-12300"/>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Tie Guy</a:t>
          </a:r>
          <a:endParaRPr lang="en-US" sz="1600" kern="1200" dirty="0"/>
        </a:p>
      </dsp:txBody>
      <dsp:txXfrm>
        <a:off x="4347469" y="3990246"/>
        <a:ext cx="935880" cy="935880"/>
      </dsp:txXfrm>
    </dsp:sp>
    <dsp:sp modelId="{8B86E3F4-1C28-482F-A190-EABBCEEE55D5}">
      <dsp:nvSpPr>
        <dsp:cNvPr id="0" name=""/>
        <dsp:cNvSpPr/>
      </dsp:nvSpPr>
      <dsp:spPr>
        <a:xfrm rot="6942857">
          <a:off x="3305625" y="3730220"/>
          <a:ext cx="258988" cy="30128"/>
        </a:xfrm>
        <a:custGeom>
          <a:avLst/>
          <a:gdLst/>
          <a:ahLst/>
          <a:cxnLst/>
          <a:rect l="0" t="0" r="0" b="0"/>
          <a:pathLst>
            <a:path>
              <a:moveTo>
                <a:pt x="0" y="15064"/>
              </a:moveTo>
              <a:lnTo>
                <a:pt x="258988" y="150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28645" y="3738810"/>
        <a:ext cx="12949" cy="12949"/>
      </dsp:txXfrm>
    </dsp:sp>
    <dsp:sp modelId="{A63D60E9-E672-4B25-8AEE-78B53D6D5729}">
      <dsp:nvSpPr>
        <dsp:cNvPr id="0" name=""/>
        <dsp:cNvSpPr/>
      </dsp:nvSpPr>
      <dsp:spPr>
        <a:xfrm>
          <a:off x="2430037" y="3796419"/>
          <a:ext cx="1323534" cy="1323534"/>
        </a:xfrm>
        <a:prstGeom prst="ellipse">
          <a:avLst/>
        </a:prstGeom>
        <a:solidFill>
          <a:schemeClr val="accent5">
            <a:hueOff val="11435684"/>
            <a:satOff val="-16399"/>
            <a:lumOff val="81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Andrea</a:t>
          </a:r>
          <a:endParaRPr lang="en-US" sz="1600" kern="1200" dirty="0"/>
        </a:p>
      </dsp:txBody>
      <dsp:txXfrm>
        <a:off x="2623864" y="3990246"/>
        <a:ext cx="935880" cy="935880"/>
      </dsp:txXfrm>
    </dsp:sp>
    <dsp:sp modelId="{5A612D17-3FCF-4744-A036-EDA652E83DB3}">
      <dsp:nvSpPr>
        <dsp:cNvPr id="0" name=""/>
        <dsp:cNvSpPr/>
      </dsp:nvSpPr>
      <dsp:spPr>
        <a:xfrm rot="10028571">
          <a:off x="2659339" y="2921756"/>
          <a:ext cx="238538" cy="30128"/>
        </a:xfrm>
        <a:custGeom>
          <a:avLst/>
          <a:gdLst/>
          <a:ahLst/>
          <a:cxnLst/>
          <a:rect l="0" t="0" r="0" b="0"/>
          <a:pathLst>
            <a:path>
              <a:moveTo>
                <a:pt x="0" y="15064"/>
              </a:moveTo>
              <a:lnTo>
                <a:pt x="238538" y="150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2644" y="2930857"/>
        <a:ext cx="11926" cy="11926"/>
      </dsp:txXfrm>
    </dsp:sp>
    <dsp:sp modelId="{3A0C0351-6450-4F40-A310-1A1FE120FCD8}">
      <dsp:nvSpPr>
        <dsp:cNvPr id="0" name=""/>
        <dsp:cNvSpPr/>
      </dsp:nvSpPr>
      <dsp:spPr>
        <a:xfrm>
          <a:off x="1355386" y="2448850"/>
          <a:ext cx="1323534" cy="1323534"/>
        </a:xfrm>
        <a:prstGeom prst="ellipse">
          <a:avLst/>
        </a:prstGeom>
        <a:solidFill>
          <a:schemeClr val="accent5">
            <a:hueOff val="14294604"/>
            <a:satOff val="-20499"/>
            <a:lumOff val="10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Shawn</a:t>
          </a:r>
          <a:endParaRPr lang="en-US" sz="1600" kern="1200" dirty="0"/>
        </a:p>
      </dsp:txBody>
      <dsp:txXfrm>
        <a:off x="1549213" y="2642677"/>
        <a:ext cx="935880" cy="935880"/>
      </dsp:txXfrm>
    </dsp:sp>
    <dsp:sp modelId="{C1CDEE6B-4DCB-4978-B7E0-350E991883F2}">
      <dsp:nvSpPr>
        <dsp:cNvPr id="0" name=""/>
        <dsp:cNvSpPr/>
      </dsp:nvSpPr>
      <dsp:spPr>
        <a:xfrm rot="13114286">
          <a:off x="2891053" y="1905012"/>
          <a:ext cx="247783" cy="30128"/>
        </a:xfrm>
        <a:custGeom>
          <a:avLst/>
          <a:gdLst/>
          <a:ahLst/>
          <a:cxnLst/>
          <a:rect l="0" t="0" r="0" b="0"/>
          <a:pathLst>
            <a:path>
              <a:moveTo>
                <a:pt x="0" y="15064"/>
              </a:moveTo>
              <a:lnTo>
                <a:pt x="247783" y="150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08750" y="1913882"/>
        <a:ext cx="12389" cy="12389"/>
      </dsp:txXfrm>
    </dsp:sp>
    <dsp:sp modelId="{F30B1163-BA18-4FD4-AF3F-C57DF743A5ED}">
      <dsp:nvSpPr>
        <dsp:cNvPr id="0" name=""/>
        <dsp:cNvSpPr/>
      </dsp:nvSpPr>
      <dsp:spPr>
        <a:xfrm>
          <a:off x="1738924" y="768458"/>
          <a:ext cx="1323534" cy="1323534"/>
        </a:xfrm>
        <a:prstGeom prst="ellipse">
          <a:avLst/>
        </a:prstGeom>
        <a:solidFill>
          <a:schemeClr val="accent5">
            <a:hueOff val="17153525"/>
            <a:satOff val="-2459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Taylor</a:t>
          </a:r>
          <a:endParaRPr lang="en-US" sz="1600" kern="1200" dirty="0"/>
        </a:p>
      </dsp:txBody>
      <dsp:txXfrm>
        <a:off x="1932751" y="962285"/>
        <a:ext cx="935880" cy="935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A05FB-7A6D-4117-B85B-CB2F357E81E6}">
      <dsp:nvSpPr>
        <dsp:cNvPr id="0" name=""/>
        <dsp:cNvSpPr/>
      </dsp:nvSpPr>
      <dsp:spPr>
        <a:xfrm>
          <a:off x="5264036" y="1436893"/>
          <a:ext cx="3603373" cy="3540223"/>
        </a:xfrm>
        <a:prstGeom prst="ellipse">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4267200">
            <a:lnSpc>
              <a:spcPct val="90000"/>
            </a:lnSpc>
            <a:spcBef>
              <a:spcPct val="0"/>
            </a:spcBef>
            <a:spcAft>
              <a:spcPct val="35000"/>
            </a:spcAft>
          </a:pPr>
          <a:endParaRPr lang="en-US" sz="9600" b="1" kern="1200" dirty="0"/>
        </a:p>
      </dsp:txBody>
      <dsp:txXfrm>
        <a:off x="5791738" y="1955347"/>
        <a:ext cx="2547969" cy="2503315"/>
      </dsp:txXfrm>
    </dsp:sp>
    <dsp:sp modelId="{F73C3857-EC6A-494E-9F22-6D4ADEA7BEDA}">
      <dsp:nvSpPr>
        <dsp:cNvPr id="0" name=""/>
        <dsp:cNvSpPr/>
      </dsp:nvSpPr>
      <dsp:spPr>
        <a:xfrm rot="16341751">
          <a:off x="7086731" y="1375094"/>
          <a:ext cx="108391" cy="18203"/>
        </a:xfrm>
        <a:custGeom>
          <a:avLst/>
          <a:gdLst/>
          <a:ahLst/>
          <a:cxnLst/>
          <a:rect l="0" t="0" r="0" b="0"/>
          <a:pathLst>
            <a:path>
              <a:moveTo>
                <a:pt x="0" y="9101"/>
              </a:moveTo>
              <a:lnTo>
                <a:pt x="108391" y="91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7086731" y="1380398"/>
        <a:ext cx="108391" cy="7596"/>
      </dsp:txXfrm>
    </dsp:sp>
    <dsp:sp modelId="{9A689678-6CB9-4784-ADBD-F11D8DA85668}">
      <dsp:nvSpPr>
        <dsp:cNvPr id="0" name=""/>
        <dsp:cNvSpPr/>
      </dsp:nvSpPr>
      <dsp:spPr>
        <a:xfrm>
          <a:off x="6452045" y="0"/>
          <a:ext cx="1437083" cy="133053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Pamela</a:t>
          </a:r>
          <a:endParaRPr lang="en-US" sz="1200" b="1" kern="1200" dirty="0"/>
        </a:p>
      </dsp:txBody>
      <dsp:txXfrm>
        <a:off x="6662501" y="194852"/>
        <a:ext cx="1016171" cy="940827"/>
      </dsp:txXfrm>
    </dsp:sp>
    <dsp:sp modelId="{583A0F59-BAD0-4C07-B4A9-BDE63917FFF0}">
      <dsp:nvSpPr>
        <dsp:cNvPr id="0" name=""/>
        <dsp:cNvSpPr/>
      </dsp:nvSpPr>
      <dsp:spPr>
        <a:xfrm rot="19284000">
          <a:off x="8407807" y="1921149"/>
          <a:ext cx="514556" cy="18203"/>
        </a:xfrm>
        <a:custGeom>
          <a:avLst/>
          <a:gdLst/>
          <a:ahLst/>
          <a:cxnLst/>
          <a:rect l="0" t="0" r="0" b="0"/>
          <a:pathLst>
            <a:path>
              <a:moveTo>
                <a:pt x="0" y="9101"/>
              </a:moveTo>
              <a:lnTo>
                <a:pt x="514556" y="91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8407807" y="1912221"/>
        <a:ext cx="514556" cy="36061"/>
      </dsp:txXfrm>
    </dsp:sp>
    <dsp:sp modelId="{C1460B78-B615-4624-82ED-A977F857A5DA}">
      <dsp:nvSpPr>
        <dsp:cNvPr id="0" name=""/>
        <dsp:cNvSpPr/>
      </dsp:nvSpPr>
      <dsp:spPr>
        <a:xfrm>
          <a:off x="8691802" y="670053"/>
          <a:ext cx="1437083" cy="1330531"/>
        </a:xfrm>
        <a:prstGeom prst="ellipse">
          <a:avLst/>
        </a:prstGeom>
        <a:solidFill>
          <a:schemeClr val="accent5">
            <a:hueOff val="2450504"/>
            <a:satOff val="-3514"/>
            <a:lumOff val="17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Rena</a:t>
          </a:r>
          <a:endParaRPr lang="en-US" sz="1200" b="1" kern="1200" dirty="0"/>
        </a:p>
      </dsp:txBody>
      <dsp:txXfrm>
        <a:off x="8902258" y="864905"/>
        <a:ext cx="1016171" cy="940827"/>
      </dsp:txXfrm>
    </dsp:sp>
    <dsp:sp modelId="{EC197CD5-D96F-4EF5-9D60-3DBBFDF0799E}">
      <dsp:nvSpPr>
        <dsp:cNvPr id="0" name=""/>
        <dsp:cNvSpPr/>
      </dsp:nvSpPr>
      <dsp:spPr>
        <a:xfrm rot="144758">
          <a:off x="8865608" y="3280735"/>
          <a:ext cx="332121" cy="18203"/>
        </a:xfrm>
        <a:custGeom>
          <a:avLst/>
          <a:gdLst/>
          <a:ahLst/>
          <a:cxnLst/>
          <a:rect l="0" t="0" r="0" b="0"/>
          <a:pathLst>
            <a:path>
              <a:moveTo>
                <a:pt x="0" y="9101"/>
              </a:moveTo>
              <a:lnTo>
                <a:pt x="332121" y="91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8865608" y="3278199"/>
        <a:ext cx="332121" cy="23275"/>
      </dsp:txXfrm>
    </dsp:sp>
    <dsp:sp modelId="{2FF6FA4A-0F82-466C-A3AB-1461F12ABC49}">
      <dsp:nvSpPr>
        <dsp:cNvPr id="0" name=""/>
        <dsp:cNvSpPr/>
      </dsp:nvSpPr>
      <dsp:spPr>
        <a:xfrm>
          <a:off x="9196839" y="2661805"/>
          <a:ext cx="1437083" cy="1330531"/>
        </a:xfrm>
        <a:prstGeom prst="ellipse">
          <a:avLst/>
        </a:prstGeom>
        <a:solidFill>
          <a:schemeClr val="accent5">
            <a:hueOff val="4901007"/>
            <a:satOff val="-7028"/>
            <a:lumOff val="3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Daniel</a:t>
          </a:r>
          <a:endParaRPr lang="en-US" sz="1200" b="1" kern="1200" dirty="0"/>
        </a:p>
      </dsp:txBody>
      <dsp:txXfrm>
        <a:off x="9407295" y="2856657"/>
        <a:ext cx="1016171" cy="940827"/>
      </dsp:txXfrm>
    </dsp:sp>
    <dsp:sp modelId="{BF89D92C-3492-4975-BF5B-2D7EA43D441C}">
      <dsp:nvSpPr>
        <dsp:cNvPr id="0" name=""/>
        <dsp:cNvSpPr/>
      </dsp:nvSpPr>
      <dsp:spPr>
        <a:xfrm rot="2309794">
          <a:off x="8394288" y="4517237"/>
          <a:ext cx="660537" cy="18203"/>
        </a:xfrm>
        <a:custGeom>
          <a:avLst/>
          <a:gdLst/>
          <a:ahLst/>
          <a:cxnLst/>
          <a:rect l="0" t="0" r="0" b="0"/>
          <a:pathLst>
            <a:path>
              <a:moveTo>
                <a:pt x="0" y="9101"/>
              </a:moveTo>
              <a:lnTo>
                <a:pt x="660537" y="91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8394288" y="4503193"/>
        <a:ext cx="660537" cy="46291"/>
      </dsp:txXfrm>
    </dsp:sp>
    <dsp:sp modelId="{3ED2EB1C-1B90-433F-AD55-AB6A21B1EB10}">
      <dsp:nvSpPr>
        <dsp:cNvPr id="0" name=""/>
        <dsp:cNvSpPr/>
      </dsp:nvSpPr>
      <dsp:spPr>
        <a:xfrm>
          <a:off x="8809547" y="4500153"/>
          <a:ext cx="1437083" cy="1330531"/>
        </a:xfrm>
        <a:prstGeom prst="ellipse">
          <a:avLst/>
        </a:prstGeom>
        <a:solidFill>
          <a:schemeClr val="accent5">
            <a:hueOff val="7351511"/>
            <a:satOff val="-10542"/>
            <a:lumOff val="52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Alfred</a:t>
          </a:r>
          <a:endParaRPr lang="en-US" sz="1100" b="1" kern="1200" dirty="0"/>
        </a:p>
      </dsp:txBody>
      <dsp:txXfrm>
        <a:off x="9020003" y="4695005"/>
        <a:ext cx="1016171" cy="940827"/>
      </dsp:txXfrm>
    </dsp:sp>
    <dsp:sp modelId="{8E5CE474-9F6F-4D08-9F28-E50E8379AB80}">
      <dsp:nvSpPr>
        <dsp:cNvPr id="0" name=""/>
        <dsp:cNvSpPr/>
      </dsp:nvSpPr>
      <dsp:spPr>
        <a:xfrm rot="5278551">
          <a:off x="7117542" y="4978038"/>
          <a:ext cx="22191" cy="18203"/>
        </a:xfrm>
        <a:custGeom>
          <a:avLst/>
          <a:gdLst/>
          <a:ahLst/>
          <a:cxnLst/>
          <a:rect l="0" t="0" r="0" b="0"/>
          <a:pathLst>
            <a:path>
              <a:moveTo>
                <a:pt x="0" y="9101"/>
              </a:moveTo>
              <a:lnTo>
                <a:pt x="22191" y="91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7117542" y="4986362"/>
        <a:ext cx="22191" cy="1555"/>
      </dsp:txXfrm>
    </dsp:sp>
    <dsp:sp modelId="{5906CD28-E434-4AD3-BEC2-B11FE2EE9F85}">
      <dsp:nvSpPr>
        <dsp:cNvPr id="0" name=""/>
        <dsp:cNvSpPr/>
      </dsp:nvSpPr>
      <dsp:spPr>
        <a:xfrm>
          <a:off x="6433987" y="4997873"/>
          <a:ext cx="1437083" cy="1330531"/>
        </a:xfrm>
        <a:prstGeom prst="ellipse">
          <a:avLst/>
        </a:prstGeom>
        <a:solidFill>
          <a:schemeClr val="accent5">
            <a:hueOff val="9802015"/>
            <a:satOff val="-14057"/>
            <a:lumOff val="69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Yolanda</a:t>
          </a:r>
          <a:endParaRPr lang="en-US" sz="1200" b="1" kern="1200" dirty="0"/>
        </a:p>
      </dsp:txBody>
      <dsp:txXfrm>
        <a:off x="6644443" y="5192725"/>
        <a:ext cx="1016171" cy="940827"/>
      </dsp:txXfrm>
    </dsp:sp>
    <dsp:sp modelId="{7B0898B2-9DF4-4DA2-A928-E0ED029D54DA}">
      <dsp:nvSpPr>
        <dsp:cNvPr id="0" name=""/>
        <dsp:cNvSpPr/>
      </dsp:nvSpPr>
      <dsp:spPr>
        <a:xfrm rot="8295917">
          <a:off x="5181557" y="4597575"/>
          <a:ext cx="630246" cy="18203"/>
        </a:xfrm>
        <a:custGeom>
          <a:avLst/>
          <a:gdLst/>
          <a:ahLst/>
          <a:cxnLst/>
          <a:rect l="0" t="0" r="0" b="0"/>
          <a:pathLst>
            <a:path>
              <a:moveTo>
                <a:pt x="0" y="9101"/>
              </a:moveTo>
              <a:lnTo>
                <a:pt x="630246" y="91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5181557" y="4584593"/>
        <a:ext cx="630246" cy="44168"/>
      </dsp:txXfrm>
    </dsp:sp>
    <dsp:sp modelId="{8EDACB4F-3A6E-4FAD-9EB8-66FB53F06158}">
      <dsp:nvSpPr>
        <dsp:cNvPr id="0" name=""/>
        <dsp:cNvSpPr/>
      </dsp:nvSpPr>
      <dsp:spPr>
        <a:xfrm>
          <a:off x="4025540" y="4612771"/>
          <a:ext cx="1437083" cy="1330531"/>
        </a:xfrm>
        <a:prstGeom prst="ellipse">
          <a:avLst/>
        </a:prstGeom>
        <a:solidFill>
          <a:schemeClr val="accent5">
            <a:hueOff val="12252518"/>
            <a:satOff val="-17571"/>
            <a:lumOff val="86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Amber</a:t>
          </a:r>
          <a:endParaRPr lang="en-US" sz="1200" b="1" kern="1200" dirty="0"/>
        </a:p>
      </dsp:txBody>
      <dsp:txXfrm>
        <a:off x="4235996" y="4807623"/>
        <a:ext cx="1016171" cy="940827"/>
      </dsp:txXfrm>
    </dsp:sp>
    <dsp:sp modelId="{2356FF63-80B4-4719-B1A3-80AA378A3994}">
      <dsp:nvSpPr>
        <dsp:cNvPr id="0" name=""/>
        <dsp:cNvSpPr/>
      </dsp:nvSpPr>
      <dsp:spPr>
        <a:xfrm rot="10870299">
          <a:off x="5057329" y="3158946"/>
          <a:ext cx="207118" cy="18203"/>
        </a:xfrm>
        <a:custGeom>
          <a:avLst/>
          <a:gdLst/>
          <a:ahLst/>
          <a:cxnLst/>
          <a:rect l="0" t="0" r="0" b="0"/>
          <a:pathLst>
            <a:path>
              <a:moveTo>
                <a:pt x="0" y="9101"/>
              </a:moveTo>
              <a:lnTo>
                <a:pt x="207118" y="91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5057329" y="3160790"/>
        <a:ext cx="207118" cy="14515"/>
      </dsp:txXfrm>
    </dsp:sp>
    <dsp:sp modelId="{037AAC75-6B32-4DF5-A390-8916283E0CCB}">
      <dsp:nvSpPr>
        <dsp:cNvPr id="0" name=""/>
        <dsp:cNvSpPr/>
      </dsp:nvSpPr>
      <dsp:spPr>
        <a:xfrm>
          <a:off x="3620442" y="2485972"/>
          <a:ext cx="1437083" cy="1330531"/>
        </a:xfrm>
        <a:prstGeom prst="ellipse">
          <a:avLst/>
        </a:prstGeom>
        <a:solidFill>
          <a:schemeClr val="accent5">
            <a:hueOff val="14703022"/>
            <a:satOff val="-21085"/>
            <a:lumOff val="10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Carmen</a:t>
          </a:r>
          <a:endParaRPr lang="en-US" sz="1200" b="1" kern="1200" dirty="0"/>
        </a:p>
      </dsp:txBody>
      <dsp:txXfrm>
        <a:off x="3830898" y="2680824"/>
        <a:ext cx="1016171" cy="940827"/>
      </dsp:txXfrm>
    </dsp:sp>
    <dsp:sp modelId="{01735CD4-83C2-4292-A0AB-BC864D211856}">
      <dsp:nvSpPr>
        <dsp:cNvPr id="0" name=""/>
        <dsp:cNvSpPr/>
      </dsp:nvSpPr>
      <dsp:spPr>
        <a:xfrm rot="13281481">
          <a:off x="5554039" y="1952554"/>
          <a:ext cx="194045" cy="18203"/>
        </a:xfrm>
        <a:custGeom>
          <a:avLst/>
          <a:gdLst/>
          <a:ahLst/>
          <a:cxnLst/>
          <a:rect l="0" t="0" r="0" b="0"/>
          <a:pathLst>
            <a:path>
              <a:moveTo>
                <a:pt x="0" y="9101"/>
              </a:moveTo>
              <a:lnTo>
                <a:pt x="194045" y="91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5554039" y="1954856"/>
        <a:ext cx="194045" cy="13599"/>
      </dsp:txXfrm>
    </dsp:sp>
    <dsp:sp modelId="{5D0E6D61-A72F-4B8C-B2F7-398E641C8C25}">
      <dsp:nvSpPr>
        <dsp:cNvPr id="0" name=""/>
        <dsp:cNvSpPr/>
      </dsp:nvSpPr>
      <dsp:spPr>
        <a:xfrm>
          <a:off x="4338965" y="773873"/>
          <a:ext cx="1437083" cy="1330531"/>
        </a:xfrm>
        <a:prstGeom prst="ellipse">
          <a:avLst/>
        </a:prstGeom>
        <a:solidFill>
          <a:schemeClr val="accent5">
            <a:hueOff val="17153525"/>
            <a:satOff val="-2459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Maria</a:t>
          </a:r>
          <a:endParaRPr lang="en-US" sz="1200" b="1" kern="1200" dirty="0"/>
        </a:p>
      </dsp:txBody>
      <dsp:txXfrm>
        <a:off x="4549421" y="968725"/>
        <a:ext cx="1016171" cy="940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A05FB-7A6D-4117-B85B-CB2F357E81E6}">
      <dsp:nvSpPr>
        <dsp:cNvPr id="0" name=""/>
        <dsp:cNvSpPr/>
      </dsp:nvSpPr>
      <dsp:spPr>
        <a:xfrm>
          <a:off x="5259343" y="1451808"/>
          <a:ext cx="3579856" cy="3339227"/>
        </a:xfrm>
        <a:prstGeom prst="ellipse">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4267200">
            <a:lnSpc>
              <a:spcPct val="90000"/>
            </a:lnSpc>
            <a:spcBef>
              <a:spcPct val="0"/>
            </a:spcBef>
            <a:spcAft>
              <a:spcPct val="35000"/>
            </a:spcAft>
          </a:pPr>
          <a:endParaRPr lang="en-US" sz="9600" b="1" kern="1200" dirty="0"/>
        </a:p>
      </dsp:txBody>
      <dsp:txXfrm>
        <a:off x="5783601" y="1940826"/>
        <a:ext cx="2531340" cy="2361191"/>
      </dsp:txXfrm>
    </dsp:sp>
    <dsp:sp modelId="{F73C3857-EC6A-494E-9F22-6D4ADEA7BEDA}">
      <dsp:nvSpPr>
        <dsp:cNvPr id="0" name=""/>
        <dsp:cNvSpPr/>
      </dsp:nvSpPr>
      <dsp:spPr>
        <a:xfrm rot="16200000">
          <a:off x="6734809" y="1133106"/>
          <a:ext cx="628923" cy="8480"/>
        </a:xfrm>
        <a:custGeom>
          <a:avLst/>
          <a:gdLst/>
          <a:ahLst/>
          <a:cxnLst/>
          <a:rect l="0" t="0" r="0" b="0"/>
          <a:pathLst>
            <a:path>
              <a:moveTo>
                <a:pt x="0" y="4240"/>
              </a:moveTo>
              <a:lnTo>
                <a:pt x="628923"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6734809" y="1115308"/>
        <a:ext cx="628923" cy="44076"/>
      </dsp:txXfrm>
    </dsp:sp>
    <dsp:sp modelId="{9A689678-6CB9-4784-ADBD-F11D8DA85668}">
      <dsp:nvSpPr>
        <dsp:cNvPr id="0" name=""/>
        <dsp:cNvSpPr/>
      </dsp:nvSpPr>
      <dsp:spPr>
        <a:xfrm>
          <a:off x="6546445" y="-108198"/>
          <a:ext cx="1005652" cy="93108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Rayleen</a:t>
          </a:r>
          <a:endParaRPr lang="en-US" sz="1200" b="1" kern="1200" dirty="0"/>
        </a:p>
      </dsp:txBody>
      <dsp:txXfrm>
        <a:off x="6693719" y="28156"/>
        <a:ext cx="711104" cy="658376"/>
      </dsp:txXfrm>
    </dsp:sp>
    <dsp:sp modelId="{686A96A1-A6BD-42FC-85A5-054B06A2DEE8}">
      <dsp:nvSpPr>
        <dsp:cNvPr id="0" name=""/>
        <dsp:cNvSpPr/>
      </dsp:nvSpPr>
      <dsp:spPr>
        <a:xfrm rot="17280000">
          <a:off x="7355873" y="1226768"/>
          <a:ext cx="615262" cy="8480"/>
        </a:xfrm>
        <a:custGeom>
          <a:avLst/>
          <a:gdLst/>
          <a:ahLst/>
          <a:cxnLst/>
          <a:rect l="0" t="0" r="0" b="0"/>
          <a:pathLst>
            <a:path>
              <a:moveTo>
                <a:pt x="0" y="4240"/>
              </a:moveTo>
              <a:lnTo>
                <a:pt x="615262"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7355873" y="1209449"/>
        <a:ext cx="615262" cy="43118"/>
      </dsp:txXfrm>
    </dsp:sp>
    <dsp:sp modelId="{26E82494-9A4A-4ECC-8C93-088DC391DBF7}">
      <dsp:nvSpPr>
        <dsp:cNvPr id="0" name=""/>
        <dsp:cNvSpPr/>
      </dsp:nvSpPr>
      <dsp:spPr>
        <a:xfrm>
          <a:off x="7400592" y="27084"/>
          <a:ext cx="1005652" cy="931084"/>
        </a:xfrm>
        <a:prstGeom prst="ellipse">
          <a:avLst/>
        </a:prstGeom>
        <a:solidFill>
          <a:schemeClr val="accent5">
            <a:hueOff val="902817"/>
            <a:satOff val="-1295"/>
            <a:lumOff val="6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Isabella</a:t>
          </a:r>
          <a:endParaRPr lang="en-US" sz="1200" b="1" kern="1200" dirty="0"/>
        </a:p>
      </dsp:txBody>
      <dsp:txXfrm>
        <a:off x="7547866" y="163438"/>
        <a:ext cx="711104" cy="658376"/>
      </dsp:txXfrm>
    </dsp:sp>
    <dsp:sp modelId="{583A0F59-BAD0-4C07-B4A9-BDE63917FFF0}">
      <dsp:nvSpPr>
        <dsp:cNvPr id="0" name=""/>
        <dsp:cNvSpPr/>
      </dsp:nvSpPr>
      <dsp:spPr>
        <a:xfrm rot="18360000">
          <a:off x="7934266" y="1501168"/>
          <a:ext cx="578215" cy="8480"/>
        </a:xfrm>
        <a:custGeom>
          <a:avLst/>
          <a:gdLst/>
          <a:ahLst/>
          <a:cxnLst/>
          <a:rect l="0" t="0" r="0" b="0"/>
          <a:pathLst>
            <a:path>
              <a:moveTo>
                <a:pt x="0" y="4240"/>
              </a:moveTo>
              <a:lnTo>
                <a:pt x="578215"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7934266" y="1485147"/>
        <a:ext cx="578215" cy="40522"/>
      </dsp:txXfrm>
    </dsp:sp>
    <dsp:sp modelId="{C1460B78-B615-4624-82ED-A977F857A5DA}">
      <dsp:nvSpPr>
        <dsp:cNvPr id="0" name=""/>
        <dsp:cNvSpPr/>
      </dsp:nvSpPr>
      <dsp:spPr>
        <a:xfrm>
          <a:off x="8171130" y="419693"/>
          <a:ext cx="1005652" cy="931084"/>
        </a:xfrm>
        <a:prstGeom prst="ellipse">
          <a:avLst/>
        </a:prstGeom>
        <a:solidFill>
          <a:schemeClr val="accent5">
            <a:hueOff val="1805634"/>
            <a:satOff val="-2589"/>
            <a:lumOff val="12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Camille</a:t>
          </a:r>
          <a:endParaRPr lang="en-US" sz="1200" b="1" kern="1200" dirty="0"/>
        </a:p>
      </dsp:txBody>
      <dsp:txXfrm>
        <a:off x="8318404" y="556047"/>
        <a:ext cx="711104" cy="658376"/>
      </dsp:txXfrm>
    </dsp:sp>
    <dsp:sp modelId="{BE576A4E-ED0D-4470-A72D-09A3D41D1846}">
      <dsp:nvSpPr>
        <dsp:cNvPr id="0" name=""/>
        <dsp:cNvSpPr/>
      </dsp:nvSpPr>
      <dsp:spPr>
        <a:xfrm rot="19440000">
          <a:off x="8410810" y="1935557"/>
          <a:ext cx="529654" cy="8480"/>
        </a:xfrm>
        <a:custGeom>
          <a:avLst/>
          <a:gdLst/>
          <a:ahLst/>
          <a:cxnLst/>
          <a:rect l="0" t="0" r="0" b="0"/>
          <a:pathLst>
            <a:path>
              <a:moveTo>
                <a:pt x="0" y="4240"/>
              </a:moveTo>
              <a:lnTo>
                <a:pt x="529654"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8410810" y="1921238"/>
        <a:ext cx="529654" cy="37119"/>
      </dsp:txXfrm>
    </dsp:sp>
    <dsp:sp modelId="{FDBCC96A-F557-431D-A47E-C9B55B8D9935}">
      <dsp:nvSpPr>
        <dsp:cNvPr id="0" name=""/>
        <dsp:cNvSpPr/>
      </dsp:nvSpPr>
      <dsp:spPr>
        <a:xfrm>
          <a:off x="8782632" y="1031195"/>
          <a:ext cx="1005652" cy="931084"/>
        </a:xfrm>
        <a:prstGeom prst="ellipse">
          <a:avLst/>
        </a:prstGeom>
        <a:solidFill>
          <a:schemeClr val="accent5">
            <a:hueOff val="2708451"/>
            <a:satOff val="-3884"/>
            <a:lumOff val="19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Kimberly</a:t>
          </a:r>
          <a:endParaRPr lang="en-US" sz="1200" b="1" kern="1200" dirty="0"/>
        </a:p>
      </dsp:txBody>
      <dsp:txXfrm>
        <a:off x="8929906" y="1167549"/>
        <a:ext cx="711104" cy="658376"/>
      </dsp:txXfrm>
    </dsp:sp>
    <dsp:sp modelId="{48194377-AB0E-41FA-8FD3-461014B6E0C8}">
      <dsp:nvSpPr>
        <dsp:cNvPr id="0" name=""/>
        <dsp:cNvSpPr/>
      </dsp:nvSpPr>
      <dsp:spPr>
        <a:xfrm rot="20520000">
          <a:off x="8727646" y="2492580"/>
          <a:ext cx="487902" cy="8480"/>
        </a:xfrm>
        <a:custGeom>
          <a:avLst/>
          <a:gdLst/>
          <a:ahLst/>
          <a:cxnLst/>
          <a:rect l="0" t="0" r="0" b="0"/>
          <a:pathLst>
            <a:path>
              <a:moveTo>
                <a:pt x="0" y="4240"/>
              </a:moveTo>
              <a:lnTo>
                <a:pt x="487902"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8727646" y="2479724"/>
        <a:ext cx="487902" cy="34193"/>
      </dsp:txXfrm>
    </dsp:sp>
    <dsp:sp modelId="{0DA835C5-435E-4115-9854-76FC4AC40891}">
      <dsp:nvSpPr>
        <dsp:cNvPr id="0" name=""/>
        <dsp:cNvSpPr/>
      </dsp:nvSpPr>
      <dsp:spPr>
        <a:xfrm>
          <a:off x="9175240" y="1801732"/>
          <a:ext cx="1005652" cy="931084"/>
        </a:xfrm>
        <a:prstGeom prst="ellipse">
          <a:avLst/>
        </a:prstGeom>
        <a:solidFill>
          <a:schemeClr val="accent5">
            <a:hueOff val="3611269"/>
            <a:satOff val="-5179"/>
            <a:lumOff val="25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t>Geina</a:t>
          </a:r>
          <a:endParaRPr lang="en-US" sz="1200" b="1" kern="1200" dirty="0"/>
        </a:p>
      </dsp:txBody>
      <dsp:txXfrm>
        <a:off x="9322514" y="1938086"/>
        <a:ext cx="711104" cy="658376"/>
      </dsp:txXfrm>
    </dsp:sp>
    <dsp:sp modelId="{82F0B1BD-C347-45F1-99D7-0E47DF769F15}">
      <dsp:nvSpPr>
        <dsp:cNvPr id="0" name=""/>
        <dsp:cNvSpPr/>
      </dsp:nvSpPr>
      <dsp:spPr>
        <a:xfrm>
          <a:off x="8839199" y="3117182"/>
          <a:ext cx="471324" cy="8480"/>
        </a:xfrm>
        <a:custGeom>
          <a:avLst/>
          <a:gdLst/>
          <a:ahLst/>
          <a:cxnLst/>
          <a:rect l="0" t="0" r="0" b="0"/>
          <a:pathLst>
            <a:path>
              <a:moveTo>
                <a:pt x="0" y="4240"/>
              </a:moveTo>
              <a:lnTo>
                <a:pt x="471324"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8839199" y="3104906"/>
        <a:ext cx="471324" cy="33031"/>
      </dsp:txXfrm>
    </dsp:sp>
    <dsp:sp modelId="{FCBABE23-357F-44FB-A505-57AE498F1828}">
      <dsp:nvSpPr>
        <dsp:cNvPr id="0" name=""/>
        <dsp:cNvSpPr/>
      </dsp:nvSpPr>
      <dsp:spPr>
        <a:xfrm>
          <a:off x="9310524" y="2655880"/>
          <a:ext cx="1005652" cy="931084"/>
        </a:xfrm>
        <a:prstGeom prst="ellipse">
          <a:avLst/>
        </a:prstGeom>
        <a:solidFill>
          <a:schemeClr val="accent5">
            <a:hueOff val="4514086"/>
            <a:satOff val="-6473"/>
            <a:lumOff val="31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Darci</a:t>
          </a:r>
          <a:endParaRPr lang="en-US" sz="1200" b="1" kern="1200" dirty="0"/>
        </a:p>
      </dsp:txBody>
      <dsp:txXfrm>
        <a:off x="9457798" y="2792234"/>
        <a:ext cx="711104" cy="658376"/>
      </dsp:txXfrm>
    </dsp:sp>
    <dsp:sp modelId="{1CA958EB-587C-426A-A1B7-39EB9283114C}">
      <dsp:nvSpPr>
        <dsp:cNvPr id="0" name=""/>
        <dsp:cNvSpPr/>
      </dsp:nvSpPr>
      <dsp:spPr>
        <a:xfrm rot="1080000">
          <a:off x="8727646" y="3741784"/>
          <a:ext cx="487902" cy="8480"/>
        </a:xfrm>
        <a:custGeom>
          <a:avLst/>
          <a:gdLst/>
          <a:ahLst/>
          <a:cxnLst/>
          <a:rect l="0" t="0" r="0" b="0"/>
          <a:pathLst>
            <a:path>
              <a:moveTo>
                <a:pt x="0" y="4240"/>
              </a:moveTo>
              <a:lnTo>
                <a:pt x="487902"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8727646" y="3728927"/>
        <a:ext cx="487902" cy="34193"/>
      </dsp:txXfrm>
    </dsp:sp>
    <dsp:sp modelId="{6195C773-1AD5-4FBF-8802-B0A63A20233A}">
      <dsp:nvSpPr>
        <dsp:cNvPr id="0" name=""/>
        <dsp:cNvSpPr/>
      </dsp:nvSpPr>
      <dsp:spPr>
        <a:xfrm>
          <a:off x="9175240" y="3510027"/>
          <a:ext cx="1005652" cy="931084"/>
        </a:xfrm>
        <a:prstGeom prst="ellipse">
          <a:avLst/>
        </a:prstGeom>
        <a:solidFill>
          <a:schemeClr val="accent5">
            <a:hueOff val="5416902"/>
            <a:satOff val="-7768"/>
            <a:lumOff val="3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Elizabeth</a:t>
          </a:r>
          <a:endParaRPr lang="en-US" sz="1200" b="1" kern="1200" dirty="0"/>
        </a:p>
      </dsp:txBody>
      <dsp:txXfrm>
        <a:off x="9322514" y="3646381"/>
        <a:ext cx="711104" cy="658376"/>
      </dsp:txXfrm>
    </dsp:sp>
    <dsp:sp modelId="{6C9AC468-85B8-429A-B9FC-169A6E738761}">
      <dsp:nvSpPr>
        <dsp:cNvPr id="0" name=""/>
        <dsp:cNvSpPr/>
      </dsp:nvSpPr>
      <dsp:spPr>
        <a:xfrm rot="2160000">
          <a:off x="8410810" y="4298806"/>
          <a:ext cx="529654" cy="8480"/>
        </a:xfrm>
        <a:custGeom>
          <a:avLst/>
          <a:gdLst/>
          <a:ahLst/>
          <a:cxnLst/>
          <a:rect l="0" t="0" r="0" b="0"/>
          <a:pathLst>
            <a:path>
              <a:moveTo>
                <a:pt x="0" y="4240"/>
              </a:moveTo>
              <a:lnTo>
                <a:pt x="529654"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8410810" y="4284487"/>
        <a:ext cx="529654" cy="37119"/>
      </dsp:txXfrm>
    </dsp:sp>
    <dsp:sp modelId="{ED5EC7B3-D2C6-4BCC-A39D-39DFD5C4D5BC}">
      <dsp:nvSpPr>
        <dsp:cNvPr id="0" name=""/>
        <dsp:cNvSpPr/>
      </dsp:nvSpPr>
      <dsp:spPr>
        <a:xfrm>
          <a:off x="8782632" y="4280565"/>
          <a:ext cx="1005652" cy="931084"/>
        </a:xfrm>
        <a:prstGeom prst="ellipse">
          <a:avLst/>
        </a:prstGeom>
        <a:solidFill>
          <a:schemeClr val="accent5">
            <a:hueOff val="6319720"/>
            <a:satOff val="-9063"/>
            <a:lumOff val="44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Lacey</a:t>
          </a:r>
          <a:endParaRPr lang="en-US" sz="1200" b="1" kern="1200" dirty="0"/>
        </a:p>
      </dsp:txBody>
      <dsp:txXfrm>
        <a:off x="8929906" y="4416919"/>
        <a:ext cx="711104" cy="658376"/>
      </dsp:txXfrm>
    </dsp:sp>
    <dsp:sp modelId="{69CC3384-A090-4F68-ACF9-BC1B20011879}">
      <dsp:nvSpPr>
        <dsp:cNvPr id="0" name=""/>
        <dsp:cNvSpPr/>
      </dsp:nvSpPr>
      <dsp:spPr>
        <a:xfrm rot="3240000">
          <a:off x="7934266" y="4733195"/>
          <a:ext cx="578215" cy="8480"/>
        </a:xfrm>
        <a:custGeom>
          <a:avLst/>
          <a:gdLst/>
          <a:ahLst/>
          <a:cxnLst/>
          <a:rect l="0" t="0" r="0" b="0"/>
          <a:pathLst>
            <a:path>
              <a:moveTo>
                <a:pt x="0" y="4240"/>
              </a:moveTo>
              <a:lnTo>
                <a:pt x="578215"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7934266" y="4717174"/>
        <a:ext cx="578215" cy="40522"/>
      </dsp:txXfrm>
    </dsp:sp>
    <dsp:sp modelId="{F9B8D4C4-5E2A-49E6-8622-CB49D22D581F}">
      <dsp:nvSpPr>
        <dsp:cNvPr id="0" name=""/>
        <dsp:cNvSpPr/>
      </dsp:nvSpPr>
      <dsp:spPr>
        <a:xfrm>
          <a:off x="8171130" y="4892067"/>
          <a:ext cx="1005652" cy="931084"/>
        </a:xfrm>
        <a:prstGeom prst="ellipse">
          <a:avLst/>
        </a:prstGeom>
        <a:solidFill>
          <a:schemeClr val="accent5">
            <a:hueOff val="7222537"/>
            <a:satOff val="-10357"/>
            <a:lumOff val="5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Eleanor</a:t>
          </a:r>
          <a:endParaRPr lang="en-US" sz="1200" b="1" kern="1200" dirty="0"/>
        </a:p>
      </dsp:txBody>
      <dsp:txXfrm>
        <a:off x="8318404" y="5028421"/>
        <a:ext cx="711104" cy="658376"/>
      </dsp:txXfrm>
    </dsp:sp>
    <dsp:sp modelId="{EC197CD5-D96F-4EF5-9D60-3DBBFDF0799E}">
      <dsp:nvSpPr>
        <dsp:cNvPr id="0" name=""/>
        <dsp:cNvSpPr/>
      </dsp:nvSpPr>
      <dsp:spPr>
        <a:xfrm rot="4320000">
          <a:off x="7355873" y="5007596"/>
          <a:ext cx="615262" cy="8480"/>
        </a:xfrm>
        <a:custGeom>
          <a:avLst/>
          <a:gdLst/>
          <a:ahLst/>
          <a:cxnLst/>
          <a:rect l="0" t="0" r="0" b="0"/>
          <a:pathLst>
            <a:path>
              <a:moveTo>
                <a:pt x="0" y="4240"/>
              </a:moveTo>
              <a:lnTo>
                <a:pt x="615262"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7355873" y="4990277"/>
        <a:ext cx="615262" cy="43118"/>
      </dsp:txXfrm>
    </dsp:sp>
    <dsp:sp modelId="{2FF6FA4A-0F82-466C-A3AB-1461F12ABC49}">
      <dsp:nvSpPr>
        <dsp:cNvPr id="0" name=""/>
        <dsp:cNvSpPr/>
      </dsp:nvSpPr>
      <dsp:spPr>
        <a:xfrm>
          <a:off x="7400592" y="5284675"/>
          <a:ext cx="1005652" cy="931084"/>
        </a:xfrm>
        <a:prstGeom prst="ellipse">
          <a:avLst/>
        </a:prstGeom>
        <a:solidFill>
          <a:schemeClr val="accent5">
            <a:hueOff val="8125355"/>
            <a:satOff val="-11652"/>
            <a:lumOff val="57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Tim</a:t>
          </a:r>
          <a:endParaRPr lang="en-US" sz="1200" b="1" kern="1200" dirty="0"/>
        </a:p>
      </dsp:txBody>
      <dsp:txXfrm>
        <a:off x="7547866" y="5421029"/>
        <a:ext cx="711104" cy="658376"/>
      </dsp:txXfrm>
    </dsp:sp>
    <dsp:sp modelId="{CEB45268-015A-4A43-ACE2-663E8783EC9E}">
      <dsp:nvSpPr>
        <dsp:cNvPr id="0" name=""/>
        <dsp:cNvSpPr/>
      </dsp:nvSpPr>
      <dsp:spPr>
        <a:xfrm rot="5400000">
          <a:off x="6734809" y="5101257"/>
          <a:ext cx="628923" cy="8480"/>
        </a:xfrm>
        <a:custGeom>
          <a:avLst/>
          <a:gdLst/>
          <a:ahLst/>
          <a:cxnLst/>
          <a:rect l="0" t="0" r="0" b="0"/>
          <a:pathLst>
            <a:path>
              <a:moveTo>
                <a:pt x="0" y="4240"/>
              </a:moveTo>
              <a:lnTo>
                <a:pt x="628923"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a:off x="6734809" y="5083459"/>
        <a:ext cx="628923" cy="44076"/>
      </dsp:txXfrm>
    </dsp:sp>
    <dsp:sp modelId="{9B1648E8-D473-4156-8DAE-3E142B35D334}">
      <dsp:nvSpPr>
        <dsp:cNvPr id="0" name=""/>
        <dsp:cNvSpPr/>
      </dsp:nvSpPr>
      <dsp:spPr>
        <a:xfrm>
          <a:off x="6546445" y="5419959"/>
          <a:ext cx="1005652" cy="931084"/>
        </a:xfrm>
        <a:prstGeom prst="ellipse">
          <a:avLst/>
        </a:prstGeom>
        <a:solidFill>
          <a:schemeClr val="accent5">
            <a:hueOff val="9028172"/>
            <a:satOff val="-12947"/>
            <a:lumOff val="63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Itzel</a:t>
          </a:r>
          <a:endParaRPr lang="en-US" sz="1200" b="1" kern="1200" dirty="0"/>
        </a:p>
      </dsp:txBody>
      <dsp:txXfrm>
        <a:off x="6693719" y="5556313"/>
        <a:ext cx="711104" cy="658376"/>
      </dsp:txXfrm>
    </dsp:sp>
    <dsp:sp modelId="{BF89D92C-3492-4975-BF5B-2D7EA43D441C}">
      <dsp:nvSpPr>
        <dsp:cNvPr id="0" name=""/>
        <dsp:cNvSpPr/>
      </dsp:nvSpPr>
      <dsp:spPr>
        <a:xfrm rot="6480000">
          <a:off x="6127407" y="5007596"/>
          <a:ext cx="615262" cy="8480"/>
        </a:xfrm>
        <a:custGeom>
          <a:avLst/>
          <a:gdLst/>
          <a:ahLst/>
          <a:cxnLst/>
          <a:rect l="0" t="0" r="0" b="0"/>
          <a:pathLst>
            <a:path>
              <a:moveTo>
                <a:pt x="0" y="4240"/>
              </a:moveTo>
              <a:lnTo>
                <a:pt x="615262"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6127407" y="4990277"/>
        <a:ext cx="615262" cy="43118"/>
      </dsp:txXfrm>
    </dsp:sp>
    <dsp:sp modelId="{3ED2EB1C-1B90-433F-AD55-AB6A21B1EB10}">
      <dsp:nvSpPr>
        <dsp:cNvPr id="0" name=""/>
        <dsp:cNvSpPr/>
      </dsp:nvSpPr>
      <dsp:spPr>
        <a:xfrm>
          <a:off x="5692297" y="5284675"/>
          <a:ext cx="1005652" cy="931084"/>
        </a:xfrm>
        <a:prstGeom prst="ellipse">
          <a:avLst/>
        </a:prstGeom>
        <a:solidFill>
          <a:schemeClr val="accent5">
            <a:hueOff val="9930989"/>
            <a:satOff val="-14242"/>
            <a:lumOff val="70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Stephanie</a:t>
          </a:r>
          <a:endParaRPr lang="en-US" sz="1100" b="1" kern="1200" dirty="0"/>
        </a:p>
      </dsp:txBody>
      <dsp:txXfrm>
        <a:off x="5839571" y="5421029"/>
        <a:ext cx="711104" cy="658376"/>
      </dsp:txXfrm>
    </dsp:sp>
    <dsp:sp modelId="{3733AFAB-3325-4492-8F34-ACA660E9FF69}">
      <dsp:nvSpPr>
        <dsp:cNvPr id="0" name=""/>
        <dsp:cNvSpPr/>
      </dsp:nvSpPr>
      <dsp:spPr>
        <a:xfrm rot="7560000">
          <a:off x="5586061" y="4733195"/>
          <a:ext cx="578215" cy="8480"/>
        </a:xfrm>
        <a:custGeom>
          <a:avLst/>
          <a:gdLst/>
          <a:ahLst/>
          <a:cxnLst/>
          <a:rect l="0" t="0" r="0" b="0"/>
          <a:pathLst>
            <a:path>
              <a:moveTo>
                <a:pt x="0" y="4240"/>
              </a:moveTo>
              <a:lnTo>
                <a:pt x="578215"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5586061" y="4717174"/>
        <a:ext cx="578215" cy="40522"/>
      </dsp:txXfrm>
    </dsp:sp>
    <dsp:sp modelId="{6E0C70DA-391F-4B37-B11B-5963023F7884}">
      <dsp:nvSpPr>
        <dsp:cNvPr id="0" name=""/>
        <dsp:cNvSpPr/>
      </dsp:nvSpPr>
      <dsp:spPr>
        <a:xfrm>
          <a:off x="4921760" y="4892067"/>
          <a:ext cx="1005652" cy="931084"/>
        </a:xfrm>
        <a:prstGeom prst="ellipse">
          <a:avLst/>
        </a:prstGeom>
        <a:solidFill>
          <a:schemeClr val="accent5">
            <a:hueOff val="10833805"/>
            <a:satOff val="-15536"/>
            <a:lumOff val="76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err="1" smtClean="0"/>
            <a:t>Kindra</a:t>
          </a:r>
          <a:endParaRPr lang="en-US" sz="1200" b="1" kern="1200" dirty="0"/>
        </a:p>
      </dsp:txBody>
      <dsp:txXfrm>
        <a:off x="5069034" y="5028421"/>
        <a:ext cx="711104" cy="658376"/>
      </dsp:txXfrm>
    </dsp:sp>
    <dsp:sp modelId="{CAA4B89A-2C3A-4D65-9905-65FE2A7D4A53}">
      <dsp:nvSpPr>
        <dsp:cNvPr id="0" name=""/>
        <dsp:cNvSpPr/>
      </dsp:nvSpPr>
      <dsp:spPr>
        <a:xfrm rot="8640000">
          <a:off x="5158077" y="4298806"/>
          <a:ext cx="529654" cy="8480"/>
        </a:xfrm>
        <a:custGeom>
          <a:avLst/>
          <a:gdLst/>
          <a:ahLst/>
          <a:cxnLst/>
          <a:rect l="0" t="0" r="0" b="0"/>
          <a:pathLst>
            <a:path>
              <a:moveTo>
                <a:pt x="0" y="4240"/>
              </a:moveTo>
              <a:lnTo>
                <a:pt x="529654"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5158077" y="4284487"/>
        <a:ext cx="529654" cy="37119"/>
      </dsp:txXfrm>
    </dsp:sp>
    <dsp:sp modelId="{384E777E-0A0E-4028-BD87-C92B0280B03F}">
      <dsp:nvSpPr>
        <dsp:cNvPr id="0" name=""/>
        <dsp:cNvSpPr/>
      </dsp:nvSpPr>
      <dsp:spPr>
        <a:xfrm>
          <a:off x="4310258" y="4280565"/>
          <a:ext cx="1005652" cy="931084"/>
        </a:xfrm>
        <a:prstGeom prst="ellipse">
          <a:avLst/>
        </a:prstGeom>
        <a:solidFill>
          <a:schemeClr val="accent5">
            <a:hueOff val="11736623"/>
            <a:satOff val="-16831"/>
            <a:lumOff val="83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Chris T.</a:t>
          </a:r>
          <a:endParaRPr lang="en-US" sz="1200" b="1" kern="1200" dirty="0"/>
        </a:p>
      </dsp:txBody>
      <dsp:txXfrm>
        <a:off x="4457532" y="4416919"/>
        <a:ext cx="711104" cy="658376"/>
      </dsp:txXfrm>
    </dsp:sp>
    <dsp:sp modelId="{28CA5397-4081-4AEA-9DAA-1F01246DA7DE}">
      <dsp:nvSpPr>
        <dsp:cNvPr id="0" name=""/>
        <dsp:cNvSpPr/>
      </dsp:nvSpPr>
      <dsp:spPr>
        <a:xfrm rot="9720000">
          <a:off x="4882993" y="3741784"/>
          <a:ext cx="487902" cy="8480"/>
        </a:xfrm>
        <a:custGeom>
          <a:avLst/>
          <a:gdLst/>
          <a:ahLst/>
          <a:cxnLst/>
          <a:rect l="0" t="0" r="0" b="0"/>
          <a:pathLst>
            <a:path>
              <a:moveTo>
                <a:pt x="0" y="4240"/>
              </a:moveTo>
              <a:lnTo>
                <a:pt x="487902"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4882993" y="3728927"/>
        <a:ext cx="487902" cy="34193"/>
      </dsp:txXfrm>
    </dsp:sp>
    <dsp:sp modelId="{7DBBE31D-BAE1-43AC-9525-1A9E26496D74}">
      <dsp:nvSpPr>
        <dsp:cNvPr id="0" name=""/>
        <dsp:cNvSpPr/>
      </dsp:nvSpPr>
      <dsp:spPr>
        <a:xfrm>
          <a:off x="3917649" y="3510027"/>
          <a:ext cx="1005652" cy="931084"/>
        </a:xfrm>
        <a:prstGeom prst="ellipse">
          <a:avLst/>
        </a:prstGeom>
        <a:solidFill>
          <a:schemeClr val="accent5">
            <a:hueOff val="12639440"/>
            <a:satOff val="-18126"/>
            <a:lumOff val="89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Efrain </a:t>
          </a:r>
          <a:endParaRPr lang="en-US" sz="1200" b="1" kern="1200" dirty="0"/>
        </a:p>
      </dsp:txBody>
      <dsp:txXfrm>
        <a:off x="4064923" y="3646381"/>
        <a:ext cx="711104" cy="658376"/>
      </dsp:txXfrm>
    </dsp:sp>
    <dsp:sp modelId="{8E5CE474-9F6F-4D08-9F28-E50E8379AB80}">
      <dsp:nvSpPr>
        <dsp:cNvPr id="0" name=""/>
        <dsp:cNvSpPr/>
      </dsp:nvSpPr>
      <dsp:spPr>
        <a:xfrm rot="10800000">
          <a:off x="4788018" y="3117182"/>
          <a:ext cx="471324" cy="8480"/>
        </a:xfrm>
        <a:custGeom>
          <a:avLst/>
          <a:gdLst/>
          <a:ahLst/>
          <a:cxnLst/>
          <a:rect l="0" t="0" r="0" b="0"/>
          <a:pathLst>
            <a:path>
              <a:moveTo>
                <a:pt x="0" y="4240"/>
              </a:moveTo>
              <a:lnTo>
                <a:pt x="471324"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4788018" y="3104906"/>
        <a:ext cx="471324" cy="33031"/>
      </dsp:txXfrm>
    </dsp:sp>
    <dsp:sp modelId="{5906CD28-E434-4AD3-BEC2-B11FE2EE9F85}">
      <dsp:nvSpPr>
        <dsp:cNvPr id="0" name=""/>
        <dsp:cNvSpPr/>
      </dsp:nvSpPr>
      <dsp:spPr>
        <a:xfrm>
          <a:off x="3782366" y="2655880"/>
          <a:ext cx="1005652" cy="931084"/>
        </a:xfrm>
        <a:prstGeom prst="ellipse">
          <a:avLst/>
        </a:prstGeom>
        <a:solidFill>
          <a:schemeClr val="accent5">
            <a:hueOff val="13542257"/>
            <a:satOff val="-19420"/>
            <a:lumOff val="95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Eliazar</a:t>
          </a:r>
          <a:endParaRPr lang="en-US" sz="1200" b="1" kern="1200" dirty="0"/>
        </a:p>
      </dsp:txBody>
      <dsp:txXfrm>
        <a:off x="3929640" y="2792234"/>
        <a:ext cx="711104" cy="658376"/>
      </dsp:txXfrm>
    </dsp:sp>
    <dsp:sp modelId="{7B0898B2-9DF4-4DA2-A928-E0ED029D54DA}">
      <dsp:nvSpPr>
        <dsp:cNvPr id="0" name=""/>
        <dsp:cNvSpPr/>
      </dsp:nvSpPr>
      <dsp:spPr>
        <a:xfrm rot="11880000">
          <a:off x="4882993" y="2492580"/>
          <a:ext cx="487902" cy="8480"/>
        </a:xfrm>
        <a:custGeom>
          <a:avLst/>
          <a:gdLst/>
          <a:ahLst/>
          <a:cxnLst/>
          <a:rect l="0" t="0" r="0" b="0"/>
          <a:pathLst>
            <a:path>
              <a:moveTo>
                <a:pt x="0" y="4240"/>
              </a:moveTo>
              <a:lnTo>
                <a:pt x="487902"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4882993" y="2479724"/>
        <a:ext cx="487902" cy="34193"/>
      </dsp:txXfrm>
    </dsp:sp>
    <dsp:sp modelId="{8EDACB4F-3A6E-4FAD-9EB8-66FB53F06158}">
      <dsp:nvSpPr>
        <dsp:cNvPr id="0" name=""/>
        <dsp:cNvSpPr/>
      </dsp:nvSpPr>
      <dsp:spPr>
        <a:xfrm>
          <a:off x="3917649" y="1801732"/>
          <a:ext cx="1005652" cy="931084"/>
        </a:xfrm>
        <a:prstGeom prst="ellipse">
          <a:avLst/>
        </a:prstGeom>
        <a:solidFill>
          <a:schemeClr val="accent5">
            <a:hueOff val="14445074"/>
            <a:satOff val="-20715"/>
            <a:lumOff val="10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Kevin</a:t>
          </a:r>
          <a:endParaRPr lang="en-US" sz="1200" b="1" kern="1200" dirty="0"/>
        </a:p>
      </dsp:txBody>
      <dsp:txXfrm>
        <a:off x="4064923" y="1938086"/>
        <a:ext cx="711104" cy="658376"/>
      </dsp:txXfrm>
    </dsp:sp>
    <dsp:sp modelId="{2356FF63-80B4-4719-B1A3-80AA378A3994}">
      <dsp:nvSpPr>
        <dsp:cNvPr id="0" name=""/>
        <dsp:cNvSpPr/>
      </dsp:nvSpPr>
      <dsp:spPr>
        <a:xfrm rot="12960000">
          <a:off x="5158077" y="1935557"/>
          <a:ext cx="529654" cy="8480"/>
        </a:xfrm>
        <a:custGeom>
          <a:avLst/>
          <a:gdLst/>
          <a:ahLst/>
          <a:cxnLst/>
          <a:rect l="0" t="0" r="0" b="0"/>
          <a:pathLst>
            <a:path>
              <a:moveTo>
                <a:pt x="0" y="4240"/>
              </a:moveTo>
              <a:lnTo>
                <a:pt x="529654"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5158077" y="1921238"/>
        <a:ext cx="529654" cy="37119"/>
      </dsp:txXfrm>
    </dsp:sp>
    <dsp:sp modelId="{037AAC75-6B32-4DF5-A390-8916283E0CCB}">
      <dsp:nvSpPr>
        <dsp:cNvPr id="0" name=""/>
        <dsp:cNvSpPr/>
      </dsp:nvSpPr>
      <dsp:spPr>
        <a:xfrm>
          <a:off x="4310258" y="1031195"/>
          <a:ext cx="1005652" cy="931084"/>
        </a:xfrm>
        <a:prstGeom prst="ellipse">
          <a:avLst/>
        </a:prstGeom>
        <a:solidFill>
          <a:schemeClr val="accent5">
            <a:hueOff val="15347891"/>
            <a:satOff val="-22010"/>
            <a:lumOff val="108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Jacob</a:t>
          </a:r>
          <a:endParaRPr lang="en-US" sz="1200" b="1" kern="1200" dirty="0"/>
        </a:p>
      </dsp:txBody>
      <dsp:txXfrm>
        <a:off x="4457532" y="1167549"/>
        <a:ext cx="711104" cy="658376"/>
      </dsp:txXfrm>
    </dsp:sp>
    <dsp:sp modelId="{01735CD4-83C2-4292-A0AB-BC864D211856}">
      <dsp:nvSpPr>
        <dsp:cNvPr id="0" name=""/>
        <dsp:cNvSpPr/>
      </dsp:nvSpPr>
      <dsp:spPr>
        <a:xfrm rot="14040000">
          <a:off x="5586061" y="1501168"/>
          <a:ext cx="578215" cy="8480"/>
        </a:xfrm>
        <a:custGeom>
          <a:avLst/>
          <a:gdLst/>
          <a:ahLst/>
          <a:cxnLst/>
          <a:rect l="0" t="0" r="0" b="0"/>
          <a:pathLst>
            <a:path>
              <a:moveTo>
                <a:pt x="0" y="4240"/>
              </a:moveTo>
              <a:lnTo>
                <a:pt x="578215"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5586061" y="1485147"/>
        <a:ext cx="578215" cy="40522"/>
      </dsp:txXfrm>
    </dsp:sp>
    <dsp:sp modelId="{5D0E6D61-A72F-4B8C-B2F7-398E641C8C25}">
      <dsp:nvSpPr>
        <dsp:cNvPr id="0" name=""/>
        <dsp:cNvSpPr/>
      </dsp:nvSpPr>
      <dsp:spPr>
        <a:xfrm>
          <a:off x="4921760" y="419693"/>
          <a:ext cx="1005652" cy="931084"/>
        </a:xfrm>
        <a:prstGeom prst="ellipse">
          <a:avLst/>
        </a:prstGeom>
        <a:solidFill>
          <a:schemeClr val="accent5">
            <a:hueOff val="16250709"/>
            <a:satOff val="-23304"/>
            <a:lumOff val="115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Josely</a:t>
          </a:r>
          <a:endParaRPr lang="en-US" sz="1200" b="1" kern="1200" dirty="0"/>
        </a:p>
      </dsp:txBody>
      <dsp:txXfrm>
        <a:off x="5069034" y="556047"/>
        <a:ext cx="711104" cy="658376"/>
      </dsp:txXfrm>
    </dsp:sp>
    <dsp:sp modelId="{7424DF5A-15A5-4277-842C-0C1ABAB4AC26}">
      <dsp:nvSpPr>
        <dsp:cNvPr id="0" name=""/>
        <dsp:cNvSpPr/>
      </dsp:nvSpPr>
      <dsp:spPr>
        <a:xfrm rot="15120000">
          <a:off x="6127407" y="1226768"/>
          <a:ext cx="615262" cy="8480"/>
        </a:xfrm>
        <a:custGeom>
          <a:avLst/>
          <a:gdLst/>
          <a:ahLst/>
          <a:cxnLst/>
          <a:rect l="0" t="0" r="0" b="0"/>
          <a:pathLst>
            <a:path>
              <a:moveTo>
                <a:pt x="0" y="4240"/>
              </a:moveTo>
              <a:lnTo>
                <a:pt x="615262" y="42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p>
      </dsp:txBody>
      <dsp:txXfrm rot="10800000">
        <a:off x="6127407" y="1209449"/>
        <a:ext cx="615262" cy="43118"/>
      </dsp:txXfrm>
    </dsp:sp>
    <dsp:sp modelId="{BB85EB75-2477-4076-87DA-3FD252E4035C}">
      <dsp:nvSpPr>
        <dsp:cNvPr id="0" name=""/>
        <dsp:cNvSpPr/>
      </dsp:nvSpPr>
      <dsp:spPr>
        <a:xfrm>
          <a:off x="5692297" y="27084"/>
          <a:ext cx="1005652" cy="931084"/>
        </a:xfrm>
        <a:prstGeom prst="ellipse">
          <a:avLst/>
        </a:prstGeom>
        <a:solidFill>
          <a:schemeClr val="accent5">
            <a:hueOff val="17153525"/>
            <a:satOff val="-2459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RJ</a:t>
          </a:r>
          <a:endParaRPr lang="en-US" sz="1200" b="1" kern="1200" dirty="0"/>
        </a:p>
      </dsp:txBody>
      <dsp:txXfrm>
        <a:off x="5839571" y="163438"/>
        <a:ext cx="711104" cy="6583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2CC66-EC32-4245-AECC-BA48CF601964}">
      <dsp:nvSpPr>
        <dsp:cNvPr id="0" name=""/>
        <dsp:cNvSpPr/>
      </dsp:nvSpPr>
      <dsp:spPr>
        <a:xfrm>
          <a:off x="0" y="482113"/>
          <a:ext cx="10076387" cy="51975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040" tIns="624840" rIns="782040"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t>All prescriptions and over the counter medicine (Tylenol, Advil, Tums, Vitamins, etc.) must be turned into the Health Coordinator.</a:t>
          </a:r>
          <a:endParaRPr lang="en-US" sz="3000" kern="1200" dirty="0"/>
        </a:p>
        <a:p>
          <a:pPr marL="285750" lvl="1" indent="-285750" algn="l" defTabSz="1333500">
            <a:lnSpc>
              <a:spcPct val="90000"/>
            </a:lnSpc>
            <a:spcBef>
              <a:spcPct val="0"/>
            </a:spcBef>
            <a:spcAft>
              <a:spcPct val="15000"/>
            </a:spcAft>
            <a:buChar char="••"/>
          </a:pPr>
          <a:r>
            <a:rPr lang="en-US" sz="3000" kern="1200" dirty="0" smtClean="0"/>
            <a:t>If you have any of these medications tell your RA this evening and bring it to the Health Coordinators Office tonight. </a:t>
          </a:r>
          <a:endParaRPr lang="en-US" sz="3000" kern="1200" dirty="0"/>
        </a:p>
      </dsp:txBody>
      <dsp:txXfrm>
        <a:off x="0" y="482113"/>
        <a:ext cx="10076387" cy="5197500"/>
      </dsp:txXfrm>
    </dsp:sp>
    <dsp:sp modelId="{A092BEA3-7F4E-8049-9407-EC2B2A6C085F}">
      <dsp:nvSpPr>
        <dsp:cNvPr id="0" name=""/>
        <dsp:cNvSpPr/>
      </dsp:nvSpPr>
      <dsp:spPr>
        <a:xfrm>
          <a:off x="540860" y="30635"/>
          <a:ext cx="7053470"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604" tIns="0" rIns="266604" bIns="0" numCol="1" spcCol="1270" anchor="ctr" anchorCtr="0">
          <a:noAutofit/>
        </a:bodyPr>
        <a:lstStyle/>
        <a:p>
          <a:pPr lvl="0" algn="l" defTabSz="2400300">
            <a:lnSpc>
              <a:spcPct val="90000"/>
            </a:lnSpc>
            <a:spcBef>
              <a:spcPct val="0"/>
            </a:spcBef>
            <a:spcAft>
              <a:spcPct val="35000"/>
            </a:spcAft>
          </a:pPr>
          <a:r>
            <a:rPr lang="en-US" sz="5400" kern="1200" dirty="0" smtClean="0"/>
            <a:t>Medications</a:t>
          </a:r>
          <a:endParaRPr lang="en-US" sz="5400" kern="1200" dirty="0"/>
        </a:p>
      </dsp:txBody>
      <dsp:txXfrm>
        <a:off x="584091" y="73866"/>
        <a:ext cx="6967008"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2CC66-EC32-4245-AECC-BA48CF601964}">
      <dsp:nvSpPr>
        <dsp:cNvPr id="0" name=""/>
        <dsp:cNvSpPr/>
      </dsp:nvSpPr>
      <dsp:spPr>
        <a:xfrm>
          <a:off x="0" y="989218"/>
          <a:ext cx="11280724" cy="44194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5510" tIns="958088" rIns="875510" bIns="327152" numCol="1" spcCol="1270" anchor="t" anchorCtr="0">
          <a:noAutofit/>
        </a:bodyPr>
        <a:lstStyle/>
        <a:p>
          <a:pPr marL="285750" lvl="1" indent="-285750" algn="l" defTabSz="2044700">
            <a:lnSpc>
              <a:spcPct val="90000"/>
            </a:lnSpc>
            <a:spcBef>
              <a:spcPct val="0"/>
            </a:spcBef>
            <a:spcAft>
              <a:spcPct val="15000"/>
            </a:spcAft>
            <a:buChar char="••"/>
          </a:pPr>
          <a:r>
            <a:rPr lang="en-US" sz="4600" kern="1200" dirty="0" smtClean="0"/>
            <a:t>Take it easy the first 48 hours </a:t>
          </a:r>
          <a:endParaRPr lang="en-US" sz="4600" kern="1200" dirty="0"/>
        </a:p>
        <a:p>
          <a:pPr marL="285750" lvl="1" indent="-285750" algn="l" defTabSz="2044700">
            <a:lnSpc>
              <a:spcPct val="90000"/>
            </a:lnSpc>
            <a:spcBef>
              <a:spcPct val="0"/>
            </a:spcBef>
            <a:spcAft>
              <a:spcPct val="15000"/>
            </a:spcAft>
            <a:buChar char="••"/>
          </a:pPr>
          <a:r>
            <a:rPr lang="en-US" sz="4600" kern="1200" dirty="0" smtClean="0"/>
            <a:t>Drink Lots of WATER</a:t>
          </a:r>
          <a:endParaRPr lang="en-US" sz="4600" kern="1200" dirty="0"/>
        </a:p>
        <a:p>
          <a:pPr marL="285750" lvl="1" indent="-285750" algn="l" defTabSz="2044700">
            <a:lnSpc>
              <a:spcPct val="90000"/>
            </a:lnSpc>
            <a:spcBef>
              <a:spcPct val="0"/>
            </a:spcBef>
            <a:spcAft>
              <a:spcPct val="15000"/>
            </a:spcAft>
            <a:buChar char="••"/>
          </a:pPr>
          <a:r>
            <a:rPr lang="en-US" sz="4600" kern="1200" dirty="0" smtClean="0"/>
            <a:t>Sleep</a:t>
          </a:r>
          <a:endParaRPr lang="en-US" sz="4600" kern="1200" dirty="0"/>
        </a:p>
      </dsp:txBody>
      <dsp:txXfrm>
        <a:off x="0" y="989218"/>
        <a:ext cx="11280724" cy="4419450"/>
      </dsp:txXfrm>
    </dsp:sp>
    <dsp:sp modelId="{A092BEA3-7F4E-8049-9407-EC2B2A6C085F}">
      <dsp:nvSpPr>
        <dsp:cNvPr id="0" name=""/>
        <dsp:cNvSpPr/>
      </dsp:nvSpPr>
      <dsp:spPr>
        <a:xfrm>
          <a:off x="539811" y="296951"/>
          <a:ext cx="10740913" cy="1357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469" tIns="0" rIns="298469" bIns="0" numCol="1" spcCol="1270" anchor="ctr" anchorCtr="0">
          <a:noAutofit/>
        </a:bodyPr>
        <a:lstStyle/>
        <a:p>
          <a:pPr lvl="0" algn="l" defTabSz="2400300">
            <a:lnSpc>
              <a:spcPct val="90000"/>
            </a:lnSpc>
            <a:spcBef>
              <a:spcPct val="0"/>
            </a:spcBef>
            <a:spcAft>
              <a:spcPct val="35000"/>
            </a:spcAft>
          </a:pPr>
          <a:r>
            <a:rPr lang="en-US" sz="5400" kern="1200" dirty="0" smtClean="0"/>
            <a:t>Prevent Altitude Sickness</a:t>
          </a:r>
          <a:endParaRPr lang="en-US" sz="5400" kern="1200" dirty="0"/>
        </a:p>
      </dsp:txBody>
      <dsp:txXfrm>
        <a:off x="606099" y="363239"/>
        <a:ext cx="10608337" cy="12253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C3A06-1ABA-B741-BD52-E6E78D869357}">
      <dsp:nvSpPr>
        <dsp:cNvPr id="0" name=""/>
        <dsp:cNvSpPr/>
      </dsp:nvSpPr>
      <dsp:spPr>
        <a:xfrm>
          <a:off x="0" y="0"/>
          <a:ext cx="1149187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C17A011-4C39-554B-9699-6A6E63F1C423}">
      <dsp:nvSpPr>
        <dsp:cNvPr id="0" name=""/>
        <dsp:cNvSpPr/>
      </dsp:nvSpPr>
      <dsp:spPr>
        <a:xfrm>
          <a:off x="0" y="3088"/>
          <a:ext cx="2891992" cy="631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solidFill>
                <a:schemeClr val="accent1">
                  <a:lumMod val="75000"/>
                </a:schemeClr>
              </a:solidFill>
            </a:rPr>
            <a:t>Sunday, June 11, 2017 </a:t>
          </a:r>
        </a:p>
        <a:p>
          <a:pPr lvl="0" algn="l" defTabSz="800100" rtl="0">
            <a:lnSpc>
              <a:spcPct val="90000"/>
            </a:lnSpc>
            <a:spcBef>
              <a:spcPct val="0"/>
            </a:spcBef>
            <a:spcAft>
              <a:spcPct val="35000"/>
            </a:spcAft>
          </a:pPr>
          <a:r>
            <a:rPr lang="en-US" sz="3200" b="1" kern="1200" dirty="0" smtClean="0">
              <a:solidFill>
                <a:schemeClr val="accent1">
                  <a:lumMod val="75000"/>
                </a:schemeClr>
              </a:solidFill>
            </a:rPr>
            <a:t>Schedule</a:t>
          </a:r>
          <a:endParaRPr lang="en-US" sz="3200" kern="1200" dirty="0">
            <a:solidFill>
              <a:schemeClr val="accent1">
                <a:lumMod val="75000"/>
              </a:schemeClr>
            </a:solidFill>
          </a:endParaRPr>
        </a:p>
      </dsp:txBody>
      <dsp:txXfrm>
        <a:off x="0" y="3088"/>
        <a:ext cx="2891992" cy="6318423"/>
      </dsp:txXfrm>
    </dsp:sp>
    <dsp:sp modelId="{93C9F9A5-57D9-104C-8FE8-BBD2EAF9E59D}">
      <dsp:nvSpPr>
        <dsp:cNvPr id="0" name=""/>
        <dsp:cNvSpPr/>
      </dsp:nvSpPr>
      <dsp:spPr>
        <a:xfrm>
          <a:off x="3017345" y="0"/>
          <a:ext cx="8153326" cy="163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b="1" kern="1200" dirty="0" smtClean="0">
              <a:solidFill>
                <a:schemeClr val="bg2">
                  <a:lumMod val="50000"/>
                </a:schemeClr>
              </a:solidFill>
            </a:rPr>
            <a:t>8:00am-11:00am</a:t>
          </a:r>
          <a:r>
            <a:rPr lang="en-US" sz="4600" b="1" kern="1200" dirty="0" smtClean="0"/>
            <a:t/>
          </a:r>
          <a:br>
            <a:rPr lang="en-US" sz="4600" b="1" kern="1200" dirty="0" smtClean="0"/>
          </a:br>
          <a:r>
            <a:rPr lang="en-US" sz="2400" b="1" kern="1200" dirty="0" smtClean="0">
              <a:solidFill>
                <a:schemeClr val="accent3">
                  <a:lumMod val="75000"/>
                </a:schemeClr>
              </a:solidFill>
            </a:rPr>
            <a:t>Seeds Training in the 2</a:t>
          </a:r>
          <a:r>
            <a:rPr lang="en-US" sz="2400" b="1" kern="1200" baseline="30000" dirty="0" smtClean="0">
              <a:solidFill>
                <a:schemeClr val="accent3">
                  <a:lumMod val="75000"/>
                </a:schemeClr>
              </a:solidFill>
            </a:rPr>
            <a:t>nd</a:t>
          </a:r>
          <a:r>
            <a:rPr lang="en-US" sz="2400" b="1" kern="1200" dirty="0" smtClean="0">
              <a:solidFill>
                <a:schemeClr val="accent3">
                  <a:lumMod val="75000"/>
                </a:schemeClr>
              </a:solidFill>
            </a:rPr>
            <a:t> floor meeting room in Allen Hall</a:t>
          </a:r>
          <a:endParaRPr lang="en-US" sz="2400" kern="1200" dirty="0">
            <a:solidFill>
              <a:schemeClr val="accent3">
                <a:lumMod val="75000"/>
              </a:schemeClr>
            </a:solidFill>
          </a:endParaRPr>
        </a:p>
      </dsp:txBody>
      <dsp:txXfrm>
        <a:off x="3017345" y="0"/>
        <a:ext cx="8153326" cy="1635035"/>
      </dsp:txXfrm>
    </dsp:sp>
    <dsp:sp modelId="{23768688-5701-8A49-9BD5-D007EC2C0C01}">
      <dsp:nvSpPr>
        <dsp:cNvPr id="0" name=""/>
        <dsp:cNvSpPr/>
      </dsp:nvSpPr>
      <dsp:spPr>
        <a:xfrm>
          <a:off x="2838378" y="2053968"/>
          <a:ext cx="85919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C08F61C-0A6D-F446-BCB6-651054330A4A}">
      <dsp:nvSpPr>
        <dsp:cNvPr id="0" name=""/>
        <dsp:cNvSpPr/>
      </dsp:nvSpPr>
      <dsp:spPr>
        <a:xfrm>
          <a:off x="3053092" y="1752120"/>
          <a:ext cx="8430870" cy="1139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de-DE" sz="4000" b="1" kern="1200" dirty="0" smtClean="0">
              <a:solidFill>
                <a:schemeClr val="bg2">
                  <a:lumMod val="50000"/>
                </a:schemeClr>
              </a:solidFill>
            </a:rPr>
            <a:t>11:00am-noon</a:t>
          </a:r>
          <a:r>
            <a:rPr lang="de-DE" sz="4600" b="1" kern="1200" dirty="0" smtClean="0"/>
            <a:t>	</a:t>
          </a:r>
          <a:br>
            <a:rPr lang="de-DE" sz="4600" b="1" kern="1200" dirty="0" smtClean="0"/>
          </a:br>
          <a:r>
            <a:rPr lang="de-DE" sz="2400" b="1" kern="1200" dirty="0" smtClean="0">
              <a:solidFill>
                <a:schemeClr val="accent3">
                  <a:lumMod val="75000"/>
                </a:schemeClr>
              </a:solidFill>
            </a:rPr>
            <a:t>Lunch</a:t>
          </a:r>
          <a:endParaRPr lang="de-DE" sz="3200" kern="1200" dirty="0">
            <a:solidFill>
              <a:schemeClr val="accent3">
                <a:lumMod val="75000"/>
              </a:schemeClr>
            </a:solidFill>
          </a:endParaRPr>
        </a:p>
      </dsp:txBody>
      <dsp:txXfrm>
        <a:off x="3053092" y="1752120"/>
        <a:ext cx="8430870" cy="1139969"/>
      </dsp:txXfrm>
    </dsp:sp>
    <dsp:sp modelId="{E8D3401C-6CFE-7F4B-A7FD-41636FF94818}">
      <dsp:nvSpPr>
        <dsp:cNvPr id="0" name=""/>
        <dsp:cNvSpPr/>
      </dsp:nvSpPr>
      <dsp:spPr>
        <a:xfrm>
          <a:off x="2899902" y="3414319"/>
          <a:ext cx="85919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50F9E29-0D79-E740-A062-64E422C7F582}">
      <dsp:nvSpPr>
        <dsp:cNvPr id="0" name=""/>
        <dsp:cNvSpPr/>
      </dsp:nvSpPr>
      <dsp:spPr>
        <a:xfrm>
          <a:off x="3053092" y="3077916"/>
          <a:ext cx="8430870" cy="207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b="1" kern="1200" dirty="0" smtClean="0">
              <a:solidFill>
                <a:schemeClr val="bg2">
                  <a:lumMod val="50000"/>
                </a:schemeClr>
              </a:solidFill>
            </a:rPr>
            <a:t>noon-1:00pm</a:t>
          </a:r>
          <a:r>
            <a:rPr lang="en-US" sz="4000" b="1" kern="1200" dirty="0" smtClean="0"/>
            <a:t>	</a:t>
          </a:r>
          <a:r>
            <a:rPr lang="en-US" sz="4200" b="1" kern="1200" dirty="0" smtClean="0"/>
            <a:t/>
          </a:r>
          <a:br>
            <a:rPr lang="en-US" sz="4200" b="1" kern="1200" dirty="0" smtClean="0"/>
          </a:br>
          <a:r>
            <a:rPr lang="en-US" sz="2400" b="1" kern="1200" dirty="0" smtClean="0">
              <a:solidFill>
                <a:schemeClr val="accent3">
                  <a:lumMod val="75000"/>
                </a:schemeClr>
              </a:solidFill>
            </a:rPr>
            <a:t>Prep for student arrival</a:t>
          </a:r>
          <a:endParaRPr lang="en-US" sz="2400" kern="1200" dirty="0">
            <a:solidFill>
              <a:schemeClr val="accent3">
                <a:lumMod val="75000"/>
              </a:schemeClr>
            </a:solidFill>
          </a:endParaRPr>
        </a:p>
      </dsp:txBody>
      <dsp:txXfrm>
        <a:off x="3053092" y="3077916"/>
        <a:ext cx="8430870" cy="2074003"/>
      </dsp:txXfrm>
    </dsp:sp>
    <dsp:sp modelId="{24ECA8A7-1640-3944-9669-6974416CB2B1}">
      <dsp:nvSpPr>
        <dsp:cNvPr id="0" name=""/>
        <dsp:cNvSpPr/>
      </dsp:nvSpPr>
      <dsp:spPr>
        <a:xfrm>
          <a:off x="2899902" y="4845066"/>
          <a:ext cx="85919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2619815-3656-1B44-9BED-E79E54F67DC4}">
      <dsp:nvSpPr>
        <dsp:cNvPr id="0" name=""/>
        <dsp:cNvSpPr/>
      </dsp:nvSpPr>
      <dsp:spPr>
        <a:xfrm>
          <a:off x="2925280" y="4218216"/>
          <a:ext cx="8430870" cy="1182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b="1" kern="1200" dirty="0" smtClean="0">
              <a:solidFill>
                <a:schemeClr val="bg2">
                  <a:lumMod val="50000"/>
                </a:schemeClr>
              </a:solidFill>
            </a:rPr>
            <a:t>1:00pm	</a:t>
          </a:r>
          <a:r>
            <a:rPr lang="en-US" sz="4600" b="1" kern="1200" dirty="0" smtClean="0"/>
            <a:t>	</a:t>
          </a:r>
          <a:br>
            <a:rPr lang="en-US" sz="4600" b="1" kern="1200" dirty="0" smtClean="0"/>
          </a:br>
          <a:r>
            <a:rPr lang="en-US" sz="2400" b="1" kern="1200" dirty="0" smtClean="0">
              <a:solidFill>
                <a:schemeClr val="accent3">
                  <a:lumMod val="75000"/>
                </a:schemeClr>
              </a:solidFill>
            </a:rPr>
            <a:t>WFs in Allen Lobby guiding students &amp; TLs outside your room waiting for your students</a:t>
          </a:r>
          <a:endParaRPr lang="en-US" sz="4000" kern="1200" dirty="0">
            <a:solidFill>
              <a:schemeClr val="accent3">
                <a:lumMod val="75000"/>
              </a:schemeClr>
            </a:solidFill>
          </a:endParaRPr>
        </a:p>
      </dsp:txBody>
      <dsp:txXfrm>
        <a:off x="2925280" y="4218216"/>
        <a:ext cx="8430870" cy="1182957"/>
      </dsp:txXfrm>
    </dsp:sp>
    <dsp:sp modelId="{F46598AC-A86C-FB4A-B113-8972F5ABF3FB}">
      <dsp:nvSpPr>
        <dsp:cNvPr id="0" name=""/>
        <dsp:cNvSpPr/>
      </dsp:nvSpPr>
      <dsp:spPr>
        <a:xfrm>
          <a:off x="2802722" y="5966416"/>
          <a:ext cx="85919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C3A06-1ABA-B741-BD52-E6E78D869357}">
      <dsp:nvSpPr>
        <dsp:cNvPr id="0" name=""/>
        <dsp:cNvSpPr/>
      </dsp:nvSpPr>
      <dsp:spPr>
        <a:xfrm>
          <a:off x="0" y="0"/>
          <a:ext cx="1149187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C17A011-4C39-554B-9699-6A6E63F1C423}">
      <dsp:nvSpPr>
        <dsp:cNvPr id="0" name=""/>
        <dsp:cNvSpPr/>
      </dsp:nvSpPr>
      <dsp:spPr>
        <a:xfrm>
          <a:off x="0" y="3088"/>
          <a:ext cx="2891992" cy="631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solidFill>
                <a:schemeClr val="accent1">
                  <a:lumMod val="75000"/>
                </a:schemeClr>
              </a:solidFill>
            </a:rPr>
            <a:t>Sunday, June 11, 2017 </a:t>
          </a:r>
        </a:p>
        <a:p>
          <a:pPr lvl="0" algn="l" defTabSz="800100" rtl="0">
            <a:lnSpc>
              <a:spcPct val="90000"/>
            </a:lnSpc>
            <a:spcBef>
              <a:spcPct val="0"/>
            </a:spcBef>
            <a:spcAft>
              <a:spcPct val="35000"/>
            </a:spcAft>
          </a:pPr>
          <a:r>
            <a:rPr lang="en-US" sz="3200" b="1" kern="1200" dirty="0" smtClean="0">
              <a:solidFill>
                <a:schemeClr val="accent1">
                  <a:lumMod val="75000"/>
                </a:schemeClr>
              </a:solidFill>
            </a:rPr>
            <a:t>Schedule</a:t>
          </a:r>
          <a:endParaRPr lang="en-US" sz="3200" kern="1200" dirty="0">
            <a:solidFill>
              <a:schemeClr val="accent1">
                <a:lumMod val="75000"/>
              </a:schemeClr>
            </a:solidFill>
          </a:endParaRPr>
        </a:p>
      </dsp:txBody>
      <dsp:txXfrm>
        <a:off x="0" y="3088"/>
        <a:ext cx="2891992" cy="6318423"/>
      </dsp:txXfrm>
    </dsp:sp>
    <dsp:sp modelId="{93C9F9A5-57D9-104C-8FE8-BBD2EAF9E59D}">
      <dsp:nvSpPr>
        <dsp:cNvPr id="0" name=""/>
        <dsp:cNvSpPr/>
      </dsp:nvSpPr>
      <dsp:spPr>
        <a:xfrm>
          <a:off x="3017345" y="0"/>
          <a:ext cx="8153326" cy="183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b="1" kern="1200" dirty="0" smtClean="0">
              <a:solidFill>
                <a:schemeClr val="bg2">
                  <a:lumMod val="50000"/>
                </a:schemeClr>
              </a:solidFill>
            </a:rPr>
            <a:t>1:00pm-2:00pm</a:t>
          </a:r>
          <a:r>
            <a:rPr lang="en-US" sz="4600" b="1" kern="1200" dirty="0" smtClean="0"/>
            <a:t/>
          </a:r>
          <a:br>
            <a:rPr lang="en-US" sz="4600" b="1" kern="1200" dirty="0" smtClean="0"/>
          </a:br>
          <a:r>
            <a:rPr lang="en-US" sz="2000" b="1" kern="1200" dirty="0" smtClean="0">
              <a:solidFill>
                <a:schemeClr val="accent3">
                  <a:lumMod val="75000"/>
                </a:schemeClr>
              </a:solidFill>
            </a:rPr>
            <a:t>Have student put their belongings in their room, they will have time to unpack tonight. Once all students have checked in and are downstairs, come downstairs to help supervise</a:t>
          </a:r>
          <a:endParaRPr lang="en-US" sz="2000" kern="1200" dirty="0">
            <a:solidFill>
              <a:schemeClr val="accent3">
                <a:lumMod val="75000"/>
              </a:schemeClr>
            </a:solidFill>
          </a:endParaRPr>
        </a:p>
      </dsp:txBody>
      <dsp:txXfrm>
        <a:off x="3017345" y="0"/>
        <a:ext cx="8153326" cy="1835674"/>
      </dsp:txXfrm>
    </dsp:sp>
    <dsp:sp modelId="{23768688-5701-8A49-9BD5-D007EC2C0C01}">
      <dsp:nvSpPr>
        <dsp:cNvPr id="0" name=""/>
        <dsp:cNvSpPr/>
      </dsp:nvSpPr>
      <dsp:spPr>
        <a:xfrm>
          <a:off x="2838378" y="2253791"/>
          <a:ext cx="85919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2619815-3656-1B44-9BED-E79E54F67DC4}">
      <dsp:nvSpPr>
        <dsp:cNvPr id="0" name=""/>
        <dsp:cNvSpPr/>
      </dsp:nvSpPr>
      <dsp:spPr>
        <a:xfrm>
          <a:off x="2946525" y="2183576"/>
          <a:ext cx="8430870" cy="227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b="1" kern="1200" dirty="0" smtClean="0">
              <a:solidFill>
                <a:schemeClr val="bg2">
                  <a:lumMod val="50000"/>
                </a:schemeClr>
              </a:solidFill>
            </a:rPr>
            <a:t>2:00pm	</a:t>
          </a:r>
          <a:r>
            <a:rPr lang="en-US" sz="4600" b="1" kern="1200" dirty="0" smtClean="0"/>
            <a:t>	</a:t>
          </a:r>
          <a:br>
            <a:rPr lang="en-US" sz="4600" b="1" kern="1200" dirty="0" smtClean="0"/>
          </a:br>
          <a:r>
            <a:rPr lang="en-US" sz="2000" b="1" kern="1200" dirty="0" smtClean="0">
              <a:solidFill>
                <a:schemeClr val="accent3">
                  <a:lumMod val="75000"/>
                </a:schemeClr>
              </a:solidFill>
            </a:rPr>
            <a:t>Gather your students downstairs and start walking to </a:t>
          </a:r>
          <a:r>
            <a:rPr lang="en-US" sz="2000" b="1" kern="1200" dirty="0" err="1" smtClean="0">
              <a:solidFill>
                <a:schemeClr val="accent3">
                  <a:lumMod val="75000"/>
                </a:schemeClr>
              </a:solidFill>
            </a:rPr>
            <a:t>Ashurst</a:t>
          </a:r>
          <a:r>
            <a:rPr lang="en-US" sz="2000" b="1" kern="1200" dirty="0" smtClean="0">
              <a:solidFill>
                <a:schemeClr val="accent3">
                  <a:lumMod val="75000"/>
                </a:schemeClr>
              </a:solidFill>
            </a:rPr>
            <a:t> for Opening Ceremony</a:t>
          </a:r>
          <a:endParaRPr lang="en-US" sz="4000" kern="1200" dirty="0">
            <a:solidFill>
              <a:schemeClr val="accent3">
                <a:lumMod val="75000"/>
              </a:schemeClr>
            </a:solidFill>
          </a:endParaRPr>
        </a:p>
      </dsp:txBody>
      <dsp:txXfrm>
        <a:off x="2946525" y="2183576"/>
        <a:ext cx="8430870" cy="2271133"/>
      </dsp:txXfrm>
    </dsp:sp>
    <dsp:sp modelId="{F46598AC-A86C-FB4A-B113-8972F5ABF3FB}">
      <dsp:nvSpPr>
        <dsp:cNvPr id="0" name=""/>
        <dsp:cNvSpPr/>
      </dsp:nvSpPr>
      <dsp:spPr>
        <a:xfrm>
          <a:off x="2813977" y="4434869"/>
          <a:ext cx="85919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E384D96-DCA6-4948-B9DB-31632B850E73}">
      <dsp:nvSpPr>
        <dsp:cNvPr id="0" name=""/>
        <dsp:cNvSpPr/>
      </dsp:nvSpPr>
      <dsp:spPr>
        <a:xfrm>
          <a:off x="2849739" y="4385247"/>
          <a:ext cx="8430870" cy="183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b="1" kern="1200" dirty="0" smtClean="0">
              <a:solidFill>
                <a:schemeClr val="bg2">
                  <a:lumMod val="50000"/>
                </a:schemeClr>
              </a:solidFill>
            </a:rPr>
            <a:t>2:30pm-4:30pm	</a:t>
          </a:r>
          <a:r>
            <a:rPr lang="en-US" sz="4000" b="1" kern="1200" dirty="0" smtClean="0"/>
            <a:t>	</a:t>
          </a:r>
          <a:br>
            <a:rPr lang="en-US" sz="4000" b="1" kern="1200" dirty="0" smtClean="0"/>
          </a:br>
          <a:r>
            <a:rPr lang="en-US" sz="2000" b="1" kern="1200" dirty="0" smtClean="0">
              <a:solidFill>
                <a:schemeClr val="accent3">
                  <a:lumMod val="75000"/>
                </a:schemeClr>
              </a:solidFill>
            </a:rPr>
            <a:t>GUSLA Student Orientation &amp; Seeds Orientation</a:t>
          </a:r>
          <a:endParaRPr lang="en-US" sz="2000" kern="1200" dirty="0">
            <a:solidFill>
              <a:schemeClr val="accent3">
                <a:lumMod val="75000"/>
              </a:schemeClr>
            </a:solidFill>
          </a:endParaRPr>
        </a:p>
      </dsp:txBody>
      <dsp:txXfrm>
        <a:off x="2849739" y="4385247"/>
        <a:ext cx="8430870" cy="1835674"/>
      </dsp:txXfrm>
    </dsp:sp>
    <dsp:sp modelId="{54D8B461-B30A-4838-8A8C-C3F4E05D42A6}">
      <dsp:nvSpPr>
        <dsp:cNvPr id="0" name=""/>
        <dsp:cNvSpPr/>
      </dsp:nvSpPr>
      <dsp:spPr>
        <a:xfrm>
          <a:off x="2891992" y="6220922"/>
          <a:ext cx="85919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C3A06-1ABA-B741-BD52-E6E78D869357}">
      <dsp:nvSpPr>
        <dsp:cNvPr id="0" name=""/>
        <dsp:cNvSpPr/>
      </dsp:nvSpPr>
      <dsp:spPr>
        <a:xfrm>
          <a:off x="0" y="0"/>
          <a:ext cx="1149187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C17A011-4C39-554B-9699-6A6E63F1C423}">
      <dsp:nvSpPr>
        <dsp:cNvPr id="0" name=""/>
        <dsp:cNvSpPr/>
      </dsp:nvSpPr>
      <dsp:spPr>
        <a:xfrm>
          <a:off x="0" y="3088"/>
          <a:ext cx="2891992" cy="631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solidFill>
                <a:schemeClr val="accent1">
                  <a:lumMod val="75000"/>
                </a:schemeClr>
              </a:solidFill>
            </a:rPr>
            <a:t>Sunday, June 11, 2017 </a:t>
          </a:r>
        </a:p>
        <a:p>
          <a:pPr lvl="0" algn="l" defTabSz="800100" rtl="0">
            <a:lnSpc>
              <a:spcPct val="90000"/>
            </a:lnSpc>
            <a:spcBef>
              <a:spcPct val="0"/>
            </a:spcBef>
            <a:spcAft>
              <a:spcPct val="35000"/>
            </a:spcAft>
          </a:pPr>
          <a:r>
            <a:rPr lang="en-US" sz="3200" b="1" kern="1200" dirty="0" smtClean="0">
              <a:solidFill>
                <a:schemeClr val="accent1">
                  <a:lumMod val="75000"/>
                </a:schemeClr>
              </a:solidFill>
            </a:rPr>
            <a:t>Schedule</a:t>
          </a:r>
          <a:endParaRPr lang="en-US" sz="3200" kern="1200" dirty="0">
            <a:solidFill>
              <a:schemeClr val="accent1">
                <a:lumMod val="75000"/>
              </a:schemeClr>
            </a:solidFill>
          </a:endParaRPr>
        </a:p>
      </dsp:txBody>
      <dsp:txXfrm>
        <a:off x="0" y="3088"/>
        <a:ext cx="2891992" cy="6318423"/>
      </dsp:txXfrm>
    </dsp:sp>
    <dsp:sp modelId="{93C9F9A5-57D9-104C-8FE8-BBD2EAF9E59D}">
      <dsp:nvSpPr>
        <dsp:cNvPr id="0" name=""/>
        <dsp:cNvSpPr/>
      </dsp:nvSpPr>
      <dsp:spPr>
        <a:xfrm>
          <a:off x="3017345" y="0"/>
          <a:ext cx="8153326" cy="118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b="1" kern="1200" smtClean="0">
              <a:solidFill>
                <a:schemeClr val="bg2">
                  <a:lumMod val="50000"/>
                </a:schemeClr>
              </a:solidFill>
            </a:rPr>
            <a:t>5:00pm-6:00pm</a:t>
          </a:r>
          <a:r>
            <a:rPr lang="en-US" sz="4600" b="1" kern="1200" smtClean="0"/>
            <a:t/>
          </a:r>
          <a:br>
            <a:rPr lang="en-US" sz="4600" b="1" kern="1200" smtClean="0"/>
          </a:br>
          <a:r>
            <a:rPr lang="en-US" sz="2400" b="1" kern="1200" smtClean="0">
              <a:solidFill>
                <a:schemeClr val="accent3">
                  <a:lumMod val="75000"/>
                </a:schemeClr>
              </a:solidFill>
            </a:rPr>
            <a:t>Dinner</a:t>
          </a:r>
          <a:endParaRPr lang="en-US" sz="2400" kern="1200" dirty="0">
            <a:solidFill>
              <a:schemeClr val="accent3">
                <a:lumMod val="75000"/>
              </a:schemeClr>
            </a:solidFill>
          </a:endParaRPr>
        </a:p>
      </dsp:txBody>
      <dsp:txXfrm>
        <a:off x="3017345" y="0"/>
        <a:ext cx="8153326" cy="1189332"/>
      </dsp:txXfrm>
    </dsp:sp>
    <dsp:sp modelId="{23768688-5701-8A49-9BD5-D007EC2C0C01}">
      <dsp:nvSpPr>
        <dsp:cNvPr id="0" name=""/>
        <dsp:cNvSpPr/>
      </dsp:nvSpPr>
      <dsp:spPr>
        <a:xfrm>
          <a:off x="2838378" y="1620606"/>
          <a:ext cx="85919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C08F61C-0A6D-F446-BCB6-651054330A4A}">
      <dsp:nvSpPr>
        <dsp:cNvPr id="0" name=""/>
        <dsp:cNvSpPr/>
      </dsp:nvSpPr>
      <dsp:spPr>
        <a:xfrm>
          <a:off x="3053092" y="1311353"/>
          <a:ext cx="8430870" cy="118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de-DE" sz="4000" b="1" kern="1200" dirty="0" smtClean="0">
              <a:solidFill>
                <a:schemeClr val="bg2">
                  <a:lumMod val="50000"/>
                </a:schemeClr>
              </a:solidFill>
            </a:rPr>
            <a:t>6:00pm-8:00pm</a:t>
          </a:r>
          <a:r>
            <a:rPr lang="de-DE" sz="4600" b="1" kern="1200" dirty="0" smtClean="0"/>
            <a:t>	</a:t>
          </a:r>
          <a:br>
            <a:rPr lang="de-DE" sz="4600" b="1" kern="1200" dirty="0" smtClean="0"/>
          </a:br>
          <a:r>
            <a:rPr lang="de-DE" sz="2400" b="1" kern="1200" dirty="0" smtClean="0">
              <a:solidFill>
                <a:schemeClr val="accent3">
                  <a:lumMod val="75000"/>
                </a:schemeClr>
              </a:solidFill>
            </a:rPr>
            <a:t>Seeds Kick-Off Event</a:t>
          </a:r>
          <a:endParaRPr lang="de-DE" sz="3200" kern="1200" dirty="0">
            <a:solidFill>
              <a:schemeClr val="accent3">
                <a:lumMod val="75000"/>
              </a:schemeClr>
            </a:solidFill>
          </a:endParaRPr>
        </a:p>
      </dsp:txBody>
      <dsp:txXfrm>
        <a:off x="3053092" y="1311353"/>
        <a:ext cx="8430870" cy="1189332"/>
      </dsp:txXfrm>
    </dsp:sp>
    <dsp:sp modelId="{E8D3401C-6CFE-7F4B-A7FD-41636FF94818}">
      <dsp:nvSpPr>
        <dsp:cNvPr id="0" name=""/>
        <dsp:cNvSpPr/>
      </dsp:nvSpPr>
      <dsp:spPr>
        <a:xfrm>
          <a:off x="2899902" y="2925247"/>
          <a:ext cx="85919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50F9E29-0D79-E740-A062-64E422C7F582}">
      <dsp:nvSpPr>
        <dsp:cNvPr id="0" name=""/>
        <dsp:cNvSpPr/>
      </dsp:nvSpPr>
      <dsp:spPr>
        <a:xfrm>
          <a:off x="3053092" y="2694558"/>
          <a:ext cx="8430870" cy="216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b="1" kern="1200" dirty="0" smtClean="0">
              <a:solidFill>
                <a:schemeClr val="bg2">
                  <a:lumMod val="50000"/>
                </a:schemeClr>
              </a:solidFill>
            </a:rPr>
            <a:t>8:00pm-10:00pm</a:t>
          </a:r>
          <a:r>
            <a:rPr lang="en-US" sz="4000" b="1" kern="1200" dirty="0" smtClean="0"/>
            <a:t>	</a:t>
          </a:r>
          <a:r>
            <a:rPr lang="en-US" sz="4200" b="1" kern="1200" dirty="0" smtClean="0"/>
            <a:t/>
          </a:r>
          <a:br>
            <a:rPr lang="en-US" sz="4200" b="1" kern="1200" dirty="0" smtClean="0"/>
          </a:br>
          <a:r>
            <a:rPr lang="en-US" sz="2400" b="1" kern="1200" dirty="0" smtClean="0">
              <a:solidFill>
                <a:schemeClr val="accent3">
                  <a:lumMod val="75000"/>
                </a:schemeClr>
              </a:solidFill>
            </a:rPr>
            <a:t>Residential Hall Orientation, Settle In, “brown bag” items from students, prep for lights out</a:t>
          </a:r>
          <a:endParaRPr lang="en-US" sz="2400" kern="1200" dirty="0">
            <a:solidFill>
              <a:schemeClr val="accent3">
                <a:lumMod val="75000"/>
              </a:schemeClr>
            </a:solidFill>
          </a:endParaRPr>
        </a:p>
      </dsp:txBody>
      <dsp:txXfrm>
        <a:off x="3053092" y="2694558"/>
        <a:ext cx="8430870" cy="2163811"/>
      </dsp:txXfrm>
    </dsp:sp>
    <dsp:sp modelId="{24ECA8A7-1640-3944-9669-6974416CB2B1}">
      <dsp:nvSpPr>
        <dsp:cNvPr id="0" name=""/>
        <dsp:cNvSpPr/>
      </dsp:nvSpPr>
      <dsp:spPr>
        <a:xfrm>
          <a:off x="2853844" y="4754194"/>
          <a:ext cx="85919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2619815-3656-1B44-9BED-E79E54F67DC4}">
      <dsp:nvSpPr>
        <dsp:cNvPr id="0" name=""/>
        <dsp:cNvSpPr/>
      </dsp:nvSpPr>
      <dsp:spPr>
        <a:xfrm>
          <a:off x="2981682" y="4473728"/>
          <a:ext cx="8430870" cy="1471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b="1" kern="1200" dirty="0" smtClean="0">
              <a:solidFill>
                <a:schemeClr val="bg2">
                  <a:lumMod val="50000"/>
                </a:schemeClr>
              </a:solidFill>
            </a:rPr>
            <a:t>10:00pm	</a:t>
          </a:r>
          <a:r>
            <a:rPr lang="en-US" sz="4600" b="1" kern="1200" dirty="0" smtClean="0"/>
            <a:t>	</a:t>
          </a:r>
          <a:br>
            <a:rPr lang="en-US" sz="4600" b="1" kern="1200" dirty="0" smtClean="0"/>
          </a:br>
          <a:r>
            <a:rPr lang="en-US" sz="2400" b="1" kern="1200" dirty="0" smtClean="0">
              <a:solidFill>
                <a:schemeClr val="accent3">
                  <a:lumMod val="75000"/>
                </a:schemeClr>
              </a:solidFill>
            </a:rPr>
            <a:t>Lights out</a:t>
          </a:r>
          <a:endParaRPr lang="en-US" sz="4000" kern="1200" dirty="0">
            <a:solidFill>
              <a:schemeClr val="accent3">
                <a:lumMod val="75000"/>
              </a:schemeClr>
            </a:solidFill>
          </a:endParaRPr>
        </a:p>
      </dsp:txBody>
      <dsp:txXfrm>
        <a:off x="2981682" y="4473728"/>
        <a:ext cx="8430870" cy="1471465"/>
      </dsp:txXfrm>
    </dsp:sp>
    <dsp:sp modelId="{F46598AC-A86C-FB4A-B113-8972F5ABF3FB}">
      <dsp:nvSpPr>
        <dsp:cNvPr id="0" name=""/>
        <dsp:cNvSpPr/>
      </dsp:nvSpPr>
      <dsp:spPr>
        <a:xfrm>
          <a:off x="2802722" y="5950096"/>
          <a:ext cx="859196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AAAD8-9BF9-44AC-9285-C0F0CE921970}" type="datetimeFigureOut">
              <a:rPr lang="en-US" smtClean="0"/>
              <a:t>6/9/2017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537C4-9625-4C7E-ACED-FFCD5678EEC6}" type="slidenum">
              <a:rPr lang="en-US" smtClean="0"/>
              <a:t>‹#›</a:t>
            </a:fld>
            <a:endParaRPr lang="en-US"/>
          </a:p>
        </p:txBody>
      </p:sp>
    </p:spTree>
    <p:extLst>
      <p:ext uri="{BB962C8B-B14F-4D97-AF65-F5344CB8AC3E}">
        <p14:creationId xmlns:p14="http://schemas.microsoft.com/office/powerpoint/2010/main" val="337816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3</a:t>
            </a:fld>
            <a:endParaRPr lang="en-US"/>
          </a:p>
        </p:txBody>
      </p:sp>
    </p:spTree>
    <p:extLst>
      <p:ext uri="{BB962C8B-B14F-4D97-AF65-F5344CB8AC3E}">
        <p14:creationId xmlns:p14="http://schemas.microsoft.com/office/powerpoint/2010/main" val="1111013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students are being told</a:t>
            </a:r>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23</a:t>
            </a:fld>
            <a:endParaRPr lang="en-US"/>
          </a:p>
        </p:txBody>
      </p:sp>
    </p:spTree>
    <p:extLst>
      <p:ext uri="{BB962C8B-B14F-4D97-AF65-F5344CB8AC3E}">
        <p14:creationId xmlns:p14="http://schemas.microsoft.com/office/powerpoint/2010/main" val="182687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students are being told</a:t>
            </a:r>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24</a:t>
            </a:fld>
            <a:endParaRPr lang="en-US"/>
          </a:p>
        </p:txBody>
      </p:sp>
    </p:spTree>
    <p:extLst>
      <p:ext uri="{BB962C8B-B14F-4D97-AF65-F5344CB8AC3E}">
        <p14:creationId xmlns:p14="http://schemas.microsoft.com/office/powerpoint/2010/main" val="385298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25</a:t>
            </a:fld>
            <a:endParaRPr lang="en-US"/>
          </a:p>
        </p:txBody>
      </p:sp>
    </p:spTree>
    <p:extLst>
      <p:ext uri="{BB962C8B-B14F-4D97-AF65-F5344CB8AC3E}">
        <p14:creationId xmlns:p14="http://schemas.microsoft.com/office/powerpoint/2010/main" val="135801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26</a:t>
            </a:fld>
            <a:endParaRPr lang="en-US"/>
          </a:p>
        </p:txBody>
      </p:sp>
    </p:spTree>
    <p:extLst>
      <p:ext uri="{BB962C8B-B14F-4D97-AF65-F5344CB8AC3E}">
        <p14:creationId xmlns:p14="http://schemas.microsoft.com/office/powerpoint/2010/main" val="203694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27</a:t>
            </a:fld>
            <a:endParaRPr lang="en-US"/>
          </a:p>
        </p:txBody>
      </p:sp>
    </p:spTree>
    <p:extLst>
      <p:ext uri="{BB962C8B-B14F-4D97-AF65-F5344CB8AC3E}">
        <p14:creationId xmlns:p14="http://schemas.microsoft.com/office/powerpoint/2010/main" val="3642053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role of the former TA and RA has been changed to the Team Leader, the schedule is very different from prior years and instead of classroom teachers facilitating small group sessions, we have an outside Youth Leadership Training Company facilitating large group activities for most of the day, Mon-Wed. These changes are all intertwined, and I’ll go over each in more detail now. </a:t>
            </a:r>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28</a:t>
            </a:fld>
            <a:endParaRPr lang="en-US"/>
          </a:p>
        </p:txBody>
      </p:sp>
    </p:spTree>
    <p:extLst>
      <p:ext uri="{BB962C8B-B14F-4D97-AF65-F5344CB8AC3E}">
        <p14:creationId xmlns:p14="http://schemas.microsoft.com/office/powerpoint/2010/main" val="3846053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30</a:t>
            </a:fld>
            <a:endParaRPr lang="en-US"/>
          </a:p>
        </p:txBody>
      </p:sp>
    </p:spTree>
    <p:extLst>
      <p:ext uri="{BB962C8B-B14F-4D97-AF65-F5344CB8AC3E}">
        <p14:creationId xmlns:p14="http://schemas.microsoft.com/office/powerpoint/2010/main" val="248478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meet them and learn more</a:t>
            </a:r>
            <a:r>
              <a:rPr lang="en-US" baseline="0" dirty="0" smtClean="0"/>
              <a:t> at the training that starts at 8 am tomorrow</a:t>
            </a:r>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31</a:t>
            </a:fld>
            <a:endParaRPr lang="en-US"/>
          </a:p>
        </p:txBody>
      </p:sp>
    </p:spTree>
    <p:extLst>
      <p:ext uri="{BB962C8B-B14F-4D97-AF65-F5344CB8AC3E}">
        <p14:creationId xmlns:p14="http://schemas.microsoft.com/office/powerpoint/2010/main" val="588590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33</a:t>
            </a:fld>
            <a:endParaRPr lang="en-US"/>
          </a:p>
        </p:txBody>
      </p:sp>
    </p:spTree>
    <p:extLst>
      <p:ext uri="{BB962C8B-B14F-4D97-AF65-F5344CB8AC3E}">
        <p14:creationId xmlns:p14="http://schemas.microsoft.com/office/powerpoint/2010/main" val="2393175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1" baseline="0" dirty="0" smtClean="0">
                <a:solidFill>
                  <a:schemeClr val="tx2">
                    <a:lumMod val="95000"/>
                    <a:lumOff val="5000"/>
                  </a:schemeClr>
                </a:solidFill>
              </a:rPr>
              <a:t>Before we go on to the Schedule for Thursday, I want to talk briefly about social media</a:t>
            </a:r>
            <a:endParaRPr lang="en-US" b="1" dirty="0">
              <a:solidFill>
                <a:schemeClr val="tx2">
                  <a:lumMod val="95000"/>
                  <a:lumOff val="5000"/>
                </a:schemeClr>
              </a:solidFill>
            </a:endParaRPr>
          </a:p>
        </p:txBody>
      </p:sp>
      <p:sp>
        <p:nvSpPr>
          <p:cNvPr id="4" name="Slide Number Placeholder 3"/>
          <p:cNvSpPr>
            <a:spLocks noGrp="1"/>
          </p:cNvSpPr>
          <p:nvPr>
            <p:ph type="sldNum" sz="quarter" idx="10"/>
          </p:nvPr>
        </p:nvSpPr>
        <p:spPr/>
        <p:txBody>
          <a:bodyPr/>
          <a:lstStyle/>
          <a:p>
            <a:fld id="{4F8537C4-9625-4C7E-ACED-FFCD5678EEC6}" type="slidenum">
              <a:rPr lang="en-US" smtClean="0"/>
              <a:t>34</a:t>
            </a:fld>
            <a:endParaRPr lang="en-US"/>
          </a:p>
        </p:txBody>
      </p:sp>
    </p:spTree>
    <p:extLst>
      <p:ext uri="{BB962C8B-B14F-4D97-AF65-F5344CB8AC3E}">
        <p14:creationId xmlns:p14="http://schemas.microsoft.com/office/powerpoint/2010/main" val="366057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Have each person stand up as</a:t>
            </a:r>
            <a:r>
              <a:rPr lang="en-US" baseline="0" dirty="0" smtClean="0"/>
              <a:t> you say their name and their role / how they will aid the TLs and students this week. </a:t>
            </a:r>
            <a:endParaRPr lang="en-US" dirty="0"/>
          </a:p>
        </p:txBody>
      </p:sp>
      <p:sp>
        <p:nvSpPr>
          <p:cNvPr id="4" name="Slide Number Placeholder 3"/>
          <p:cNvSpPr>
            <a:spLocks noGrp="1"/>
          </p:cNvSpPr>
          <p:nvPr>
            <p:ph type="sldNum" sz="quarter" idx="10"/>
          </p:nvPr>
        </p:nvSpPr>
        <p:spPr/>
        <p:txBody>
          <a:bodyPr/>
          <a:lstStyle/>
          <a:p>
            <a:fld id="{87492892-5544-4B81-A19D-3B60C8F33C65}" type="slidenum">
              <a:rPr lang="en-US" smtClean="0"/>
              <a:t>4</a:t>
            </a:fld>
            <a:endParaRPr lang="en-US"/>
          </a:p>
        </p:txBody>
      </p:sp>
    </p:spTree>
    <p:extLst>
      <p:ext uri="{BB962C8B-B14F-4D97-AF65-F5344CB8AC3E}">
        <p14:creationId xmlns:p14="http://schemas.microsoft.com/office/powerpoint/2010/main" val="3407685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36</a:t>
            </a:fld>
            <a:endParaRPr lang="en-US"/>
          </a:p>
        </p:txBody>
      </p:sp>
    </p:spTree>
    <p:extLst>
      <p:ext uri="{BB962C8B-B14F-4D97-AF65-F5344CB8AC3E}">
        <p14:creationId xmlns:p14="http://schemas.microsoft.com/office/powerpoint/2010/main" val="4226988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37</a:t>
            </a:fld>
            <a:endParaRPr lang="en-US"/>
          </a:p>
        </p:txBody>
      </p:sp>
    </p:spTree>
    <p:extLst>
      <p:ext uri="{BB962C8B-B14F-4D97-AF65-F5344CB8AC3E}">
        <p14:creationId xmlns:p14="http://schemas.microsoft.com/office/powerpoint/2010/main" val="371925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38</a:t>
            </a:fld>
            <a:endParaRPr lang="en-US"/>
          </a:p>
        </p:txBody>
      </p:sp>
    </p:spTree>
    <p:extLst>
      <p:ext uri="{BB962C8B-B14F-4D97-AF65-F5344CB8AC3E}">
        <p14:creationId xmlns:p14="http://schemas.microsoft.com/office/powerpoint/2010/main" val="219171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39</a:t>
            </a:fld>
            <a:endParaRPr lang="en-US"/>
          </a:p>
        </p:txBody>
      </p:sp>
    </p:spTree>
    <p:extLst>
      <p:ext uri="{BB962C8B-B14F-4D97-AF65-F5344CB8AC3E}">
        <p14:creationId xmlns:p14="http://schemas.microsoft.com/office/powerpoint/2010/main" val="2182558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40</a:t>
            </a:fld>
            <a:endParaRPr lang="en-US"/>
          </a:p>
        </p:txBody>
      </p:sp>
    </p:spTree>
    <p:extLst>
      <p:ext uri="{BB962C8B-B14F-4D97-AF65-F5344CB8AC3E}">
        <p14:creationId xmlns:p14="http://schemas.microsoft.com/office/powerpoint/2010/main" val="810600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42</a:t>
            </a:fld>
            <a:endParaRPr lang="en-US"/>
          </a:p>
        </p:txBody>
      </p:sp>
    </p:spTree>
    <p:extLst>
      <p:ext uri="{BB962C8B-B14F-4D97-AF65-F5344CB8AC3E}">
        <p14:creationId xmlns:p14="http://schemas.microsoft.com/office/powerpoint/2010/main" val="3260181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43</a:t>
            </a:fld>
            <a:endParaRPr lang="en-US"/>
          </a:p>
        </p:txBody>
      </p:sp>
    </p:spTree>
    <p:extLst>
      <p:ext uri="{BB962C8B-B14F-4D97-AF65-F5344CB8AC3E}">
        <p14:creationId xmlns:p14="http://schemas.microsoft.com/office/powerpoint/2010/main" val="3850594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44</a:t>
            </a:fld>
            <a:endParaRPr lang="en-US"/>
          </a:p>
        </p:txBody>
      </p:sp>
    </p:spTree>
    <p:extLst>
      <p:ext uri="{BB962C8B-B14F-4D97-AF65-F5344CB8AC3E}">
        <p14:creationId xmlns:p14="http://schemas.microsoft.com/office/powerpoint/2010/main" val="473353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46</a:t>
            </a:fld>
            <a:endParaRPr lang="en-US"/>
          </a:p>
        </p:txBody>
      </p:sp>
    </p:spTree>
    <p:extLst>
      <p:ext uri="{BB962C8B-B14F-4D97-AF65-F5344CB8AC3E}">
        <p14:creationId xmlns:p14="http://schemas.microsoft.com/office/powerpoint/2010/main" val="3335004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five minutes,</a:t>
            </a:r>
            <a:r>
              <a:rPr lang="en-US" baseline="0" dirty="0" smtClean="0"/>
              <a:t> I’ll just review what you can expect tomorrow</a:t>
            </a:r>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47</a:t>
            </a:fld>
            <a:endParaRPr lang="en-US"/>
          </a:p>
        </p:txBody>
      </p:sp>
    </p:spTree>
    <p:extLst>
      <p:ext uri="{BB962C8B-B14F-4D97-AF65-F5344CB8AC3E}">
        <p14:creationId xmlns:p14="http://schemas.microsoft.com/office/powerpoint/2010/main" val="280264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7492892-5544-4B81-A19D-3B60C8F33C65}" type="slidenum">
              <a:rPr lang="en-US" smtClean="0"/>
              <a:t>5</a:t>
            </a:fld>
            <a:endParaRPr lang="en-US"/>
          </a:p>
        </p:txBody>
      </p:sp>
    </p:spTree>
    <p:extLst>
      <p:ext uri="{BB962C8B-B14F-4D97-AF65-F5344CB8AC3E}">
        <p14:creationId xmlns:p14="http://schemas.microsoft.com/office/powerpoint/2010/main" val="3236866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what TLs</a:t>
            </a:r>
            <a:r>
              <a:rPr lang="en-US" baseline="0" dirty="0" smtClean="0"/>
              <a:t> are to do at each of these times… (Brown Bag described on next slide)</a:t>
            </a:r>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48</a:t>
            </a:fld>
            <a:endParaRPr lang="en-US"/>
          </a:p>
        </p:txBody>
      </p:sp>
    </p:spTree>
    <p:extLst>
      <p:ext uri="{BB962C8B-B14F-4D97-AF65-F5344CB8AC3E}">
        <p14:creationId xmlns:p14="http://schemas.microsoft.com/office/powerpoint/2010/main" val="3913294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7492892-5544-4B81-A19D-3B60C8F33C65}" type="slidenum">
              <a:rPr lang="en-US" smtClean="0"/>
              <a:t>49</a:t>
            </a:fld>
            <a:endParaRPr lang="en-US"/>
          </a:p>
        </p:txBody>
      </p:sp>
    </p:spTree>
    <p:extLst>
      <p:ext uri="{BB962C8B-B14F-4D97-AF65-F5344CB8AC3E}">
        <p14:creationId xmlns:p14="http://schemas.microsoft.com/office/powerpoint/2010/main" val="2257772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7492892-5544-4B81-A19D-3B60C8F33C65}" type="slidenum">
              <a:rPr lang="en-US" smtClean="0"/>
              <a:t>50</a:t>
            </a:fld>
            <a:endParaRPr lang="en-US"/>
          </a:p>
        </p:txBody>
      </p:sp>
    </p:spTree>
    <p:extLst>
      <p:ext uri="{BB962C8B-B14F-4D97-AF65-F5344CB8AC3E}">
        <p14:creationId xmlns:p14="http://schemas.microsoft.com/office/powerpoint/2010/main" val="4063895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7492892-5544-4B81-A19D-3B60C8F33C65}" type="slidenum">
              <a:rPr lang="en-US" smtClean="0"/>
              <a:t>51</a:t>
            </a:fld>
            <a:endParaRPr lang="en-US"/>
          </a:p>
        </p:txBody>
      </p:sp>
    </p:spTree>
    <p:extLst>
      <p:ext uri="{BB962C8B-B14F-4D97-AF65-F5344CB8AC3E}">
        <p14:creationId xmlns:p14="http://schemas.microsoft.com/office/powerpoint/2010/main" val="2101735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54</a:t>
            </a:fld>
            <a:endParaRPr lang="en-US"/>
          </a:p>
        </p:txBody>
      </p:sp>
    </p:spTree>
    <p:extLst>
      <p:ext uri="{BB962C8B-B14F-4D97-AF65-F5344CB8AC3E}">
        <p14:creationId xmlns:p14="http://schemas.microsoft.com/office/powerpoint/2010/main" val="2915670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a:t>
            </a:r>
            <a:r>
              <a:rPr lang="en-US" baseline="0" dirty="0" smtClean="0"/>
              <a:t> the kids will be told during the 3:30 orientation. So in the evening, when you’re doing your Residence Hall Orientation, be sure to pull out your brown bag and ask the students to deposit any “non-allowed” items in it.</a:t>
            </a:r>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55</a:t>
            </a:fld>
            <a:endParaRPr lang="en-US"/>
          </a:p>
        </p:txBody>
      </p:sp>
    </p:spTree>
    <p:extLst>
      <p:ext uri="{BB962C8B-B14F-4D97-AF65-F5344CB8AC3E}">
        <p14:creationId xmlns:p14="http://schemas.microsoft.com/office/powerpoint/2010/main" val="3800456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57</a:t>
            </a:fld>
            <a:endParaRPr lang="en-US"/>
          </a:p>
        </p:txBody>
      </p:sp>
    </p:spTree>
    <p:extLst>
      <p:ext uri="{BB962C8B-B14F-4D97-AF65-F5344CB8AC3E}">
        <p14:creationId xmlns:p14="http://schemas.microsoft.com/office/powerpoint/2010/main" val="3554989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aware of students who DO</a:t>
            </a:r>
            <a:r>
              <a:rPr lang="en-US" baseline="0" dirty="0" smtClean="0"/>
              <a:t> NOT have photo releases. Do NOT take and post their photos! </a:t>
            </a:r>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58</a:t>
            </a:fld>
            <a:endParaRPr lang="en-US"/>
          </a:p>
        </p:txBody>
      </p:sp>
    </p:spTree>
    <p:extLst>
      <p:ext uri="{BB962C8B-B14F-4D97-AF65-F5344CB8AC3E}">
        <p14:creationId xmlns:p14="http://schemas.microsoft.com/office/powerpoint/2010/main" val="183063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7492892-5544-4B81-A19D-3B60C8F33C65}" type="slidenum">
              <a:rPr lang="en-US" smtClean="0"/>
              <a:t>6</a:t>
            </a:fld>
            <a:endParaRPr lang="en-US"/>
          </a:p>
        </p:txBody>
      </p:sp>
    </p:spTree>
    <p:extLst>
      <p:ext uri="{BB962C8B-B14F-4D97-AF65-F5344CB8AC3E}">
        <p14:creationId xmlns:p14="http://schemas.microsoft.com/office/powerpoint/2010/main" val="260888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schedule and agenda for this afternoon are behind Tab 1 in your binders.</a:t>
            </a:r>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7</a:t>
            </a:fld>
            <a:endParaRPr lang="en-US"/>
          </a:p>
        </p:txBody>
      </p:sp>
    </p:spTree>
    <p:extLst>
      <p:ext uri="{BB962C8B-B14F-4D97-AF65-F5344CB8AC3E}">
        <p14:creationId xmlns:p14="http://schemas.microsoft.com/office/powerpoint/2010/main" val="23545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11</a:t>
            </a:fld>
            <a:endParaRPr lang="en-US"/>
          </a:p>
        </p:txBody>
      </p:sp>
    </p:spTree>
    <p:extLst>
      <p:ext uri="{BB962C8B-B14F-4D97-AF65-F5344CB8AC3E}">
        <p14:creationId xmlns:p14="http://schemas.microsoft.com/office/powerpoint/2010/main" val="289249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14</a:t>
            </a:fld>
            <a:endParaRPr lang="en-US"/>
          </a:p>
        </p:txBody>
      </p:sp>
    </p:spTree>
    <p:extLst>
      <p:ext uri="{BB962C8B-B14F-4D97-AF65-F5344CB8AC3E}">
        <p14:creationId xmlns:p14="http://schemas.microsoft.com/office/powerpoint/2010/main" val="2576363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17</a:t>
            </a:fld>
            <a:endParaRPr lang="en-US"/>
          </a:p>
        </p:txBody>
      </p:sp>
    </p:spTree>
    <p:extLst>
      <p:ext uri="{BB962C8B-B14F-4D97-AF65-F5344CB8AC3E}">
        <p14:creationId xmlns:p14="http://schemas.microsoft.com/office/powerpoint/2010/main" val="290429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537C4-9625-4C7E-ACED-FFCD5678EEC6}" type="slidenum">
              <a:rPr lang="en-US" smtClean="0"/>
              <a:t>20</a:t>
            </a:fld>
            <a:endParaRPr lang="en-US"/>
          </a:p>
        </p:txBody>
      </p:sp>
    </p:spTree>
    <p:extLst>
      <p:ext uri="{BB962C8B-B14F-4D97-AF65-F5344CB8AC3E}">
        <p14:creationId xmlns:p14="http://schemas.microsoft.com/office/powerpoint/2010/main" val="421575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7EBB5-6EB8-48AC-9ED1-B502F07CEC0C}"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E45703-988F-4557-87C2-DD2EA2FA1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947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7EBB5-6EB8-48AC-9ED1-B502F07CEC0C}"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E45703-988F-4557-87C2-DD2EA2FA1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88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7EBB5-6EB8-48AC-9ED1-B502F07CEC0C}"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E45703-988F-4557-87C2-DD2EA2FA1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495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7EBB5-6EB8-48AC-9ED1-B502F07CEC0C}" type="datetimeFigureOut">
              <a:rPr lang="en-US" smtClean="0">
                <a:solidFill>
                  <a:prstClr val="black">
                    <a:tint val="75000"/>
                  </a:prstClr>
                </a:solidFill>
              </a:rPr>
              <a:pPr/>
              <a:t>6/9/2017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2E45703-988F-4557-87C2-DD2EA2FA1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981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594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405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305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7F0687B9-0F06-4D06-AD74-A608E4BA732B}" type="datetimeFigureOut">
              <a:rPr lang="en-US" smtClean="0">
                <a:solidFill>
                  <a:prstClr val="black"/>
                </a:solidFill>
              </a:rPr>
              <a:pPr defTabSz="914400"/>
              <a:t>6/9/2017</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9FFACEF3-CA25-4ECA-8E74-E5AD185602F2}"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50390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914400"/>
            <a:fld id="{7F0687B9-0F06-4D06-AD74-A608E4BA732B}" type="datetimeFigureOut">
              <a:rPr lang="en-US" smtClean="0">
                <a:solidFill>
                  <a:prstClr val="black"/>
                </a:solidFill>
              </a:rPr>
              <a:pPr defTabSz="914400"/>
              <a:t>6/9/2017</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914400"/>
            <a:fld id="{9FFACEF3-CA25-4ECA-8E74-E5AD185602F2}"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866989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914400"/>
            <a:fld id="{7F0687B9-0F06-4D06-AD74-A608E4BA732B}" type="datetimeFigureOut">
              <a:rPr lang="en-US" smtClean="0">
                <a:solidFill>
                  <a:prstClr val="black"/>
                </a:solidFill>
              </a:rPr>
              <a:pPr defTabSz="914400"/>
              <a:t>6/9/2017</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914400"/>
            <a:fld id="{9FFACEF3-CA25-4ECA-8E74-E5AD185602F2}"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095125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defTabSz="914400"/>
            <a:fld id="{7F0687B9-0F06-4D06-AD74-A608E4BA732B}" type="datetimeFigureOut">
              <a:rPr lang="en-US" smtClean="0">
                <a:solidFill>
                  <a:prstClr val="black"/>
                </a:solidFill>
              </a:rPr>
              <a:pPr defTabSz="914400"/>
              <a:t>6/9/2017</a:t>
            </a:fld>
            <a:endParaRPr lang="en-US" dirty="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914400"/>
            <a:fld id="{9FFACEF3-CA25-4ECA-8E74-E5AD185602F2}"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70174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7EBB5-6EB8-48AC-9ED1-B502F07CEC0C}"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E45703-988F-4557-87C2-DD2EA2FA1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699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7F0687B9-0F06-4D06-AD74-A608E4BA732B}" type="datetimeFigureOut">
              <a:rPr lang="en-US" smtClean="0">
                <a:solidFill>
                  <a:prstClr val="black"/>
                </a:solidFill>
              </a:rPr>
              <a:pPr defTabSz="914400"/>
              <a:t>6/9/2017</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9FFACEF3-CA25-4ECA-8E74-E5AD185602F2}"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996553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7F0687B9-0F06-4D06-AD74-A608E4BA732B}" type="datetimeFigureOut">
              <a:rPr lang="en-US" smtClean="0">
                <a:solidFill>
                  <a:prstClr val="black"/>
                </a:solidFill>
              </a:rPr>
              <a:pPr defTabSz="914400"/>
              <a:t>6/9/2017</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9FFACEF3-CA25-4ECA-8E74-E5AD185602F2}"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864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7F0687B9-0F06-4D06-AD74-A608E4BA732B}" type="datetimeFigureOut">
              <a:rPr lang="en-US" smtClean="0">
                <a:solidFill>
                  <a:prstClr val="black"/>
                </a:solidFill>
              </a:rPr>
              <a:pPr defTabSz="914400"/>
              <a:t>6/9/2017</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9FFACEF3-CA25-4ECA-8E74-E5AD185602F2}"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834066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7F0687B9-0F06-4D06-AD74-A608E4BA732B}" type="datetimeFigureOut">
              <a:rPr lang="en-US" smtClean="0">
                <a:solidFill>
                  <a:prstClr val="black"/>
                </a:solidFill>
              </a:rPr>
              <a:pPr defTabSz="914400"/>
              <a:t>6/9/2017</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9FFACEF3-CA25-4ECA-8E74-E5AD185602F2}"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977288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Tree>
    <p:extLst>
      <p:ext uri="{BB962C8B-B14F-4D97-AF65-F5344CB8AC3E}">
        <p14:creationId xmlns:p14="http://schemas.microsoft.com/office/powerpoint/2010/main" val="329087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5" name="Footer Placeholder 4"/>
          <p:cNvSpPr>
            <a:spLocks noGrp="1"/>
          </p:cNvSpPr>
          <p:nvPr>
            <p:ph type="ftr" sz="quarter" idx="11"/>
          </p:nvPr>
        </p:nvSpPr>
        <p:spPr/>
        <p:txBody>
          <a:bodyPr/>
          <a:lstStyle/>
          <a:p>
            <a:endParaRPr dirty="0">
              <a:solidFill>
                <a:srgbClr val="9A5315"/>
              </a:solidFill>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Tree>
    <p:extLst>
      <p:ext uri="{BB962C8B-B14F-4D97-AF65-F5344CB8AC3E}">
        <p14:creationId xmlns:p14="http://schemas.microsoft.com/office/powerpoint/2010/main" val="72991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Tree>
    <p:extLst>
      <p:ext uri="{BB962C8B-B14F-4D97-AF65-F5344CB8AC3E}">
        <p14:creationId xmlns:p14="http://schemas.microsoft.com/office/powerpoint/2010/main" val="117302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userDrawn="1"/>
        </p:nvSpPr>
        <p:spPr>
          <a:xfrm>
            <a:off x="1600200" y="0"/>
            <a:ext cx="5029200" cy="5943600"/>
          </a:xfrm>
          <a:prstGeom prst="rect">
            <a:avLst/>
          </a:prstGeom>
          <a:solidFill>
            <a:srgbClr val="8B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dirty="0">
              <a:solidFill>
                <a:prstClr val="white"/>
              </a:solidFill>
            </a:endParaRPr>
          </a:p>
        </p:txBody>
      </p:sp>
      <p:pic>
        <p:nvPicPr>
          <p:cNvPr id="10" name="Picture 9" descr="Closeup of plant shoot" title="Slide Design Picture"/>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1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a:t>Click to edit Master title style</a:t>
            </a:r>
          </a:p>
        </p:txBody>
      </p:sp>
      <p:sp>
        <p:nvSpPr>
          <p:cNvPr id="1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grpSp>
        <p:nvGrpSpPr>
          <p:cNvPr id="14" name="Group 13"/>
          <p:cNvGrpSpPr/>
          <p:nvPr userDrawn="1"/>
        </p:nvGrpSpPr>
        <p:grpSpPr>
          <a:xfrm>
            <a:off x="-49836" y="2052423"/>
            <a:ext cx="1585625" cy="3886200"/>
            <a:chOff x="2901569" y="2016211"/>
            <a:chExt cx="1585625" cy="3886200"/>
          </a:xfrm>
        </p:grpSpPr>
        <p:pic>
          <p:nvPicPr>
            <p:cNvPr id="15" name="Picture 14"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49146" y="2016211"/>
              <a:ext cx="1490472" cy="38862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1569" y="3101639"/>
              <a:ext cx="1585625" cy="1715344"/>
            </a:xfrm>
            <a:prstGeom prst="rect">
              <a:avLst/>
            </a:prstGeom>
          </p:spPr>
        </p:pic>
      </p:grpSp>
      <p:grpSp>
        <p:nvGrpSpPr>
          <p:cNvPr id="17" name="Group 16"/>
          <p:cNvGrpSpPr/>
          <p:nvPr userDrawn="1"/>
        </p:nvGrpSpPr>
        <p:grpSpPr>
          <a:xfrm>
            <a:off x="6739128" y="2052423"/>
            <a:ext cx="2057400" cy="3886200"/>
            <a:chOff x="5041661" y="1710583"/>
            <a:chExt cx="2057400" cy="3886200"/>
          </a:xfrm>
        </p:grpSpPr>
        <p:pic>
          <p:nvPicPr>
            <p:cNvPr id="18" name="Picture 17" descr="Closeup of green plants" title="Slide Design Picture"/>
            <p:cNvPicPr>
              <a:picLocks/>
            </p:cNvPicPr>
            <p:nvPr/>
          </p:nvPicPr>
          <p:blipFill rotWithShape="1">
            <a:blip r:embed="rId6" cstate="print">
              <a:extLst>
                <a:ext uri="{28A0092B-C50C-407E-A947-70E740481C1C}">
                  <a14:useLocalDpi xmlns:a14="http://schemas.microsoft.com/office/drawing/2010/main" val="0"/>
                </a:ext>
              </a:extLst>
            </a:blip>
            <a:srcRect/>
            <a:stretch/>
          </p:blipFill>
          <p:spPr>
            <a:xfrm>
              <a:off x="5041661" y="1710583"/>
              <a:ext cx="2057400" cy="388620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3218" y="2091778"/>
              <a:ext cx="1714286" cy="3123809"/>
            </a:xfrm>
            <a:prstGeom prst="rect">
              <a:avLst/>
            </a:prstGeom>
          </p:spPr>
        </p:pic>
      </p:grpSp>
      <p:pic>
        <p:nvPicPr>
          <p:cNvPr id="20" name="Picture 2" descr="https://scontent.xx.fbcdn.net/hphotos-xpa1/v/t1.0-9/11214344_653621124773009_2670215197967368124_n.jpg?oh=668d18384d82f0f434517ca24f74dd81&amp;oe=571D7A12"/>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4820" r="10375"/>
          <a:stretch/>
        </p:blipFill>
        <p:spPr bwMode="auto">
          <a:xfrm>
            <a:off x="8906256" y="2052422"/>
            <a:ext cx="3295650" cy="3886200"/>
          </a:xfrm>
          <a:prstGeom prst="rect">
            <a:avLst/>
          </a:prstGeom>
          <a:noFill/>
          <a:extLst>
            <a:ext uri="{909E8E84-426E-40DD-AFC4-6F175D3DCCD1}">
              <a14:hiddenFill xmlns:a14="http://schemas.microsoft.com/office/drawing/2010/main">
                <a:solidFill>
                  <a:srgbClr val="FFFFFF"/>
                </a:solidFill>
              </a14:hiddenFill>
            </a:ext>
          </a:extLst>
        </p:spPr>
      </p:pic>
      <p:sp>
        <p:nvSpPr>
          <p:cNvPr id="21" name="Date Placeholder 1"/>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22" name="Footer Placeholder 2"/>
          <p:cNvSpPr>
            <a:spLocks noGrp="1"/>
          </p:cNvSpPr>
          <p:nvPr>
            <p:ph type="ftr" sz="quarter" idx="11"/>
          </p:nvPr>
        </p:nvSpPr>
        <p:spPr>
          <a:xfrm>
            <a:off x="1979613" y="6019801"/>
            <a:ext cx="5943600" cy="228600"/>
          </a:xfrm>
        </p:spPr>
        <p:txBody>
          <a:bodyPr/>
          <a:lstStyle/>
          <a:p>
            <a:endParaRPr dirty="0">
              <a:solidFill>
                <a:srgbClr val="9A5315"/>
              </a:solidFill>
            </a:endParaRPr>
          </a:p>
        </p:txBody>
      </p:sp>
      <p:sp>
        <p:nvSpPr>
          <p:cNvPr id="23" name="Slide Number Placeholder 3"/>
          <p:cNvSpPr>
            <a:spLocks noGrp="1"/>
          </p:cNvSpPr>
          <p:nvPr>
            <p:ph type="sldNum" sz="quarter" idx="12"/>
          </p:nvPr>
        </p:nvSpPr>
        <p:spPr>
          <a:xfrm>
            <a:off x="1065213" y="6019801"/>
            <a:ext cx="762000" cy="228600"/>
          </a:xfrm>
        </p:spPr>
        <p:txBody>
          <a:bodyPr/>
          <a:lstStyle/>
          <a:p>
            <a:fld id="{022B156B-59AE-415F-B24B-8756D48BB977}" type="slidenum">
              <a:rPr>
                <a:solidFill>
                  <a:srgbClr val="9A5315"/>
                </a:solidFill>
              </a:rPr>
              <a:pPr/>
              <a:t>‹#›</a:t>
            </a:fld>
            <a:endParaRPr dirty="0">
              <a:solidFill>
                <a:srgbClr val="9A5315"/>
              </a:solidFill>
            </a:endParaRPr>
          </a:p>
        </p:txBody>
      </p:sp>
    </p:spTree>
    <p:extLst>
      <p:ext uri="{BB962C8B-B14F-4D97-AF65-F5344CB8AC3E}">
        <p14:creationId xmlns:p14="http://schemas.microsoft.com/office/powerpoint/2010/main" val="17182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3" name="Footer Placeholder 2"/>
          <p:cNvSpPr>
            <a:spLocks noGrp="1"/>
          </p:cNvSpPr>
          <p:nvPr>
            <p:ph type="ftr" sz="quarter" idx="11"/>
          </p:nvPr>
        </p:nvSpPr>
        <p:spPr/>
        <p:txBody>
          <a:bodyPr/>
          <a:lstStyle/>
          <a:p>
            <a:endParaRPr dirty="0">
              <a:solidFill>
                <a:srgbClr val="9A5315"/>
              </a:solidFill>
            </a:endParaRPr>
          </a:p>
        </p:txBody>
      </p:sp>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Rectangle 4"/>
          <p:cNvSpPr/>
          <p:nvPr userDrawn="1"/>
        </p:nvSpPr>
        <p:spPr>
          <a:xfrm>
            <a:off x="1600199" y="2059146"/>
            <a:ext cx="7199696" cy="3886200"/>
          </a:xfrm>
          <a:prstGeom prst="rect">
            <a:avLst/>
          </a:prstGeom>
          <a:solidFill>
            <a:srgbClr val="8B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dirty="0">
              <a:solidFill>
                <a:prstClr val="white"/>
              </a:solidFill>
            </a:endParaRPr>
          </a:p>
        </p:txBody>
      </p:sp>
      <p:sp>
        <p:nvSpPr>
          <p:cNvPr id="6"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a:t>Click to edit Master title style</a:t>
            </a:r>
          </a:p>
        </p:txBody>
      </p:sp>
      <p:sp>
        <p:nvSpPr>
          <p:cNvPr id="7"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a:t>Click to edit Master text styles</a:t>
            </a:r>
          </a:p>
        </p:txBody>
      </p:sp>
      <p:pic>
        <p:nvPicPr>
          <p:cNvPr id="9" name="Picture 8" descr="Closeup of green plants" title="Slide Design Picture"/>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grpSp>
        <p:nvGrpSpPr>
          <p:cNvPr id="10" name="Group 9"/>
          <p:cNvGrpSpPr/>
          <p:nvPr userDrawn="1"/>
        </p:nvGrpSpPr>
        <p:grpSpPr>
          <a:xfrm>
            <a:off x="-49343" y="2059146"/>
            <a:ext cx="1585625" cy="3886200"/>
            <a:chOff x="2901569" y="2016211"/>
            <a:chExt cx="1585625" cy="3886200"/>
          </a:xfrm>
        </p:grpSpPr>
        <p:pic>
          <p:nvPicPr>
            <p:cNvPr id="11" name="Picture 10" descr="Puffy white clouds in deep blue sky"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49146" y="2016211"/>
              <a:ext cx="1490472" cy="38862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1569" y="3101639"/>
              <a:ext cx="1585625" cy="1715344"/>
            </a:xfrm>
            <a:prstGeom prst="rect">
              <a:avLst/>
            </a:prstGeom>
          </p:spPr>
        </p:pic>
      </p:grpSp>
      <p:sp>
        <p:nvSpPr>
          <p:cNvPr id="18" name="Picture Placeholder 33"/>
          <p:cNvSpPr>
            <a:spLocks noGrp="1" noChangeAspect="1"/>
          </p:cNvSpPr>
          <p:nvPr>
            <p:ph type="pic" sz="quarter" idx="18"/>
          </p:nvPr>
        </p:nvSpPr>
        <p:spPr>
          <a:xfrm>
            <a:off x="8863812" y="2050342"/>
            <a:ext cx="3328188" cy="3895004"/>
          </a:xfrm>
          <a:solidFill>
            <a:schemeClr val="bg2"/>
          </a:solidFill>
          <a:ln w="38100">
            <a:solidFill>
              <a:schemeClr val="bg1"/>
            </a:solidFill>
          </a:ln>
        </p:spPr>
        <p:txBody>
          <a:bodyPr/>
          <a:lstStyle>
            <a:lvl1pPr marL="0" indent="0" algn="ctr">
              <a:buNone/>
              <a:defRPr/>
            </a:lvl1pPr>
          </a:lstStyle>
          <a:p>
            <a:endParaRPr dirty="0"/>
          </a:p>
        </p:txBody>
      </p:sp>
    </p:spTree>
    <p:extLst>
      <p:ext uri="{BB962C8B-B14F-4D97-AF65-F5344CB8AC3E}">
        <p14:creationId xmlns:p14="http://schemas.microsoft.com/office/powerpoint/2010/main" val="123410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8" name="Footer Placeholder 7"/>
          <p:cNvSpPr>
            <a:spLocks noGrp="1"/>
          </p:cNvSpPr>
          <p:nvPr>
            <p:ph type="ftr" sz="quarter" idx="11"/>
          </p:nvPr>
        </p:nvSpPr>
        <p:spPr/>
        <p:txBody>
          <a:bodyPr/>
          <a:lstStyle/>
          <a:p>
            <a:endParaRPr dirty="0">
              <a:solidFill>
                <a:srgbClr val="9A5315"/>
              </a:solidFill>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Tree>
    <p:extLst>
      <p:ext uri="{BB962C8B-B14F-4D97-AF65-F5344CB8AC3E}">
        <p14:creationId xmlns:p14="http://schemas.microsoft.com/office/powerpoint/2010/main" val="359226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7EBB5-6EB8-48AC-9ED1-B502F07CEC0C}"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E45703-988F-4557-87C2-DD2EA2FA1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801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4" name="Footer Placeholder 3"/>
          <p:cNvSpPr>
            <a:spLocks noGrp="1"/>
          </p:cNvSpPr>
          <p:nvPr>
            <p:ph type="ftr" sz="quarter" idx="11"/>
          </p:nvPr>
        </p:nvSpPr>
        <p:spPr/>
        <p:txBody>
          <a:bodyPr/>
          <a:lstStyle/>
          <a:p>
            <a:endParaRPr dirty="0">
              <a:solidFill>
                <a:srgbClr val="9A5315"/>
              </a:solidFill>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Tree>
    <p:extLst>
      <p:ext uri="{BB962C8B-B14F-4D97-AF65-F5344CB8AC3E}">
        <p14:creationId xmlns:p14="http://schemas.microsoft.com/office/powerpoint/2010/main" val="177224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3" name="Footer Placeholder 2"/>
          <p:cNvSpPr>
            <a:spLocks noGrp="1"/>
          </p:cNvSpPr>
          <p:nvPr>
            <p:ph type="ftr" sz="quarter" idx="11"/>
          </p:nvPr>
        </p:nvSpPr>
        <p:spPr/>
        <p:txBody>
          <a:bodyPr/>
          <a:lstStyle/>
          <a:p>
            <a:endParaRPr dirty="0">
              <a:solidFill>
                <a:srgbClr val="9A5315"/>
              </a:solidFill>
            </a:endParaRPr>
          </a:p>
        </p:txBody>
      </p:sp>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Tree>
    <p:extLst>
      <p:ext uri="{BB962C8B-B14F-4D97-AF65-F5344CB8AC3E}">
        <p14:creationId xmlns:p14="http://schemas.microsoft.com/office/powerpoint/2010/main" val="154244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7" name="Footer Placeholder 6"/>
          <p:cNvSpPr>
            <a:spLocks noGrp="1"/>
          </p:cNvSpPr>
          <p:nvPr>
            <p:ph type="ftr" sz="quarter" idx="11"/>
          </p:nvPr>
        </p:nvSpPr>
        <p:spPr/>
        <p:txBody>
          <a:bodyPr/>
          <a:lstStyle/>
          <a:p>
            <a:endParaRPr dirty="0">
              <a:solidFill>
                <a:srgbClr val="9A5315"/>
              </a:solidFill>
            </a:endParaRP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endParaRPr dirty="0"/>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endParaRPr dirty="0"/>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Tree>
    <p:extLst>
      <p:ext uri="{BB962C8B-B14F-4D97-AF65-F5344CB8AC3E}">
        <p14:creationId xmlns:p14="http://schemas.microsoft.com/office/powerpoint/2010/main" val="120552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7" name="Footer Placeholder 6"/>
          <p:cNvSpPr>
            <a:spLocks noGrp="1"/>
          </p:cNvSpPr>
          <p:nvPr>
            <p:ph type="ftr" sz="quarter" idx="11"/>
          </p:nvPr>
        </p:nvSpPr>
        <p:spPr/>
        <p:txBody>
          <a:bodyPr/>
          <a:lstStyle/>
          <a:p>
            <a:endParaRPr dirty="0">
              <a:solidFill>
                <a:srgbClr val="9A5315"/>
              </a:solidFill>
            </a:endParaRP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endParaRPr dirty="0"/>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endParaRPr dirty="0"/>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endParaRPr dirty="0"/>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Tree>
    <p:extLst>
      <p:ext uri="{BB962C8B-B14F-4D97-AF65-F5344CB8AC3E}">
        <p14:creationId xmlns:p14="http://schemas.microsoft.com/office/powerpoint/2010/main" val="13916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hree Pictures with Captions">
    <p:spTree>
      <p:nvGrpSpPr>
        <p:cNvPr id="1" name=""/>
        <p:cNvGrpSpPr/>
        <p:nvPr/>
      </p:nvGrpSpPr>
      <p:grpSpPr>
        <a:xfrm>
          <a:off x="0" y="0"/>
          <a:ext cx="0" cy="0"/>
          <a:chOff x="0" y="0"/>
          <a:chExt cx="0" cy="0"/>
        </a:xfrm>
      </p:grpSpPr>
      <p:grpSp>
        <p:nvGrpSpPr>
          <p:cNvPr id="52" name="Group 51"/>
          <p:cNvGrpSpPr>
            <a:grpSpLocks noChangeAspect="1"/>
          </p:cNvGrpSpPr>
          <p:nvPr/>
        </p:nvGrpSpPr>
        <p:grpSpPr>
          <a:xfrm rot="5400000">
            <a:off x="13659" y="2005467"/>
            <a:ext cx="2533743" cy="208227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79" name="Picture Placeholder 33"/>
          <p:cNvSpPr>
            <a:spLocks noGrp="1"/>
          </p:cNvSpPr>
          <p:nvPr>
            <p:ph type="pic" sz="quarter" idx="19"/>
          </p:nvPr>
        </p:nvSpPr>
        <p:spPr>
          <a:xfrm>
            <a:off x="444301" y="2032182"/>
            <a:ext cx="1654077" cy="2025247"/>
          </a:xfrm>
          <a:solidFill>
            <a:schemeClr val="bg2"/>
          </a:solidFill>
          <a:ln w="38100">
            <a:solidFill>
              <a:schemeClr val="bg1"/>
            </a:solidFill>
          </a:ln>
        </p:spPr>
        <p:txBody>
          <a:bodyPr/>
          <a:lstStyle>
            <a:lvl1pPr marL="0" indent="0" algn="ctr">
              <a:buNone/>
              <a:defRPr/>
            </a:lvl1pPr>
          </a:lstStyle>
          <a:p>
            <a:endParaRPr dirty="0"/>
          </a:p>
        </p:txBody>
      </p:sp>
      <p:sp>
        <p:nvSpPr>
          <p:cNvPr id="81" name="Text Placeholder 3"/>
          <p:cNvSpPr>
            <a:spLocks noGrp="1"/>
          </p:cNvSpPr>
          <p:nvPr>
            <p:ph type="body" sz="half" idx="2"/>
          </p:nvPr>
        </p:nvSpPr>
        <p:spPr>
          <a:xfrm>
            <a:off x="9711801" y="230739"/>
            <a:ext cx="1598944"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grpSp>
        <p:nvGrpSpPr>
          <p:cNvPr id="84" name="Group 83"/>
          <p:cNvGrpSpPr>
            <a:grpSpLocks noChangeAspect="1"/>
          </p:cNvGrpSpPr>
          <p:nvPr userDrawn="1"/>
        </p:nvGrpSpPr>
        <p:grpSpPr>
          <a:xfrm rot="5400000">
            <a:off x="2399338" y="352941"/>
            <a:ext cx="2533743" cy="2082274"/>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97" name="Picture Placeholder 33"/>
          <p:cNvSpPr>
            <a:spLocks noGrp="1"/>
          </p:cNvSpPr>
          <p:nvPr>
            <p:ph type="pic" sz="quarter" idx="23"/>
          </p:nvPr>
        </p:nvSpPr>
        <p:spPr>
          <a:xfrm>
            <a:off x="2829980" y="379656"/>
            <a:ext cx="1654077" cy="2025247"/>
          </a:xfrm>
          <a:solidFill>
            <a:schemeClr val="bg2"/>
          </a:solidFill>
          <a:ln w="38100">
            <a:solidFill>
              <a:schemeClr val="bg1"/>
            </a:solidFill>
          </a:ln>
        </p:spPr>
        <p:txBody>
          <a:bodyPr/>
          <a:lstStyle>
            <a:lvl1pPr marL="0" indent="0" algn="ctr">
              <a:buNone/>
              <a:defRPr/>
            </a:lvl1pPr>
          </a:lstStyle>
          <a:p>
            <a:endParaRPr dirty="0"/>
          </a:p>
        </p:txBody>
      </p:sp>
      <p:grpSp>
        <p:nvGrpSpPr>
          <p:cNvPr id="98" name="Group 97"/>
          <p:cNvGrpSpPr>
            <a:grpSpLocks noChangeAspect="1"/>
          </p:cNvGrpSpPr>
          <p:nvPr userDrawn="1"/>
        </p:nvGrpSpPr>
        <p:grpSpPr>
          <a:xfrm rot="5400000">
            <a:off x="9674396" y="1949804"/>
            <a:ext cx="2533743" cy="2082274"/>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111" name="Picture Placeholder 33"/>
          <p:cNvSpPr>
            <a:spLocks noGrp="1"/>
          </p:cNvSpPr>
          <p:nvPr>
            <p:ph type="pic" sz="quarter" idx="24"/>
          </p:nvPr>
        </p:nvSpPr>
        <p:spPr>
          <a:xfrm>
            <a:off x="10113529" y="1923108"/>
            <a:ext cx="1654077" cy="2025247"/>
          </a:xfrm>
          <a:solidFill>
            <a:schemeClr val="bg2"/>
          </a:solidFill>
          <a:ln w="38100">
            <a:solidFill>
              <a:schemeClr val="bg1"/>
            </a:solidFill>
          </a:ln>
        </p:spPr>
        <p:txBody>
          <a:bodyPr/>
          <a:lstStyle>
            <a:lvl1pPr marL="0" indent="0" algn="ctr">
              <a:buNone/>
              <a:defRPr/>
            </a:lvl1pPr>
          </a:lstStyle>
          <a:p>
            <a:endParaRPr dirty="0"/>
          </a:p>
        </p:txBody>
      </p:sp>
      <p:grpSp>
        <p:nvGrpSpPr>
          <p:cNvPr id="126" name="Group 125"/>
          <p:cNvGrpSpPr>
            <a:grpSpLocks noChangeAspect="1"/>
          </p:cNvGrpSpPr>
          <p:nvPr userDrawn="1"/>
        </p:nvGrpSpPr>
        <p:grpSpPr>
          <a:xfrm rot="5400000">
            <a:off x="7348123" y="400811"/>
            <a:ext cx="2533743" cy="2082274"/>
            <a:chOff x="895350" y="3313113"/>
            <a:chExt cx="3613151" cy="2790825"/>
          </a:xfrm>
          <a:solidFill>
            <a:schemeClr val="tx1">
              <a:lumMod val="50000"/>
            </a:schemeClr>
          </a:solidFill>
        </p:grpSpPr>
        <p:sp>
          <p:nvSpPr>
            <p:cNvPr id="127"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28"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29"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0"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1"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2"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3"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4"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5"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6"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7"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8"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139" name="Picture Placeholder 33"/>
          <p:cNvSpPr>
            <a:spLocks noGrp="1"/>
          </p:cNvSpPr>
          <p:nvPr>
            <p:ph type="pic" sz="quarter" idx="26"/>
          </p:nvPr>
        </p:nvSpPr>
        <p:spPr>
          <a:xfrm>
            <a:off x="7768187" y="395264"/>
            <a:ext cx="1654077" cy="2025247"/>
          </a:xfrm>
          <a:solidFill>
            <a:schemeClr val="bg2"/>
          </a:solidFill>
          <a:ln w="38100">
            <a:solidFill>
              <a:schemeClr val="bg1"/>
            </a:solidFill>
          </a:ln>
        </p:spPr>
        <p:txBody>
          <a:bodyPr/>
          <a:lstStyle>
            <a:lvl1pPr marL="0" indent="0" algn="ctr">
              <a:buNone/>
              <a:defRPr/>
            </a:lvl1pPr>
          </a:lstStyle>
          <a:p>
            <a:endParaRPr dirty="0"/>
          </a:p>
        </p:txBody>
      </p:sp>
      <p:grpSp>
        <p:nvGrpSpPr>
          <p:cNvPr id="140" name="Group 139"/>
          <p:cNvGrpSpPr>
            <a:grpSpLocks noChangeAspect="1"/>
          </p:cNvGrpSpPr>
          <p:nvPr userDrawn="1"/>
        </p:nvGrpSpPr>
        <p:grpSpPr>
          <a:xfrm rot="10800000">
            <a:off x="2373096" y="3089294"/>
            <a:ext cx="2533743" cy="2082274"/>
            <a:chOff x="895350" y="3313113"/>
            <a:chExt cx="3613151" cy="2790825"/>
          </a:xfrm>
          <a:solidFill>
            <a:schemeClr val="tx1">
              <a:lumMod val="50000"/>
            </a:schemeClr>
          </a:solidFill>
        </p:grpSpPr>
        <p:sp>
          <p:nvSpPr>
            <p:cNvPr id="141"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42"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43"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44"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45"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46"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47"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48"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49"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50"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51"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52"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153" name="Picture Placeholder 33"/>
          <p:cNvSpPr>
            <a:spLocks noGrp="1"/>
          </p:cNvSpPr>
          <p:nvPr>
            <p:ph type="pic" sz="quarter" idx="27"/>
          </p:nvPr>
        </p:nvSpPr>
        <p:spPr>
          <a:xfrm>
            <a:off x="2485918" y="3244464"/>
            <a:ext cx="2278916" cy="1804010"/>
          </a:xfrm>
          <a:solidFill>
            <a:schemeClr val="bg2"/>
          </a:solidFill>
          <a:ln w="38100">
            <a:solidFill>
              <a:schemeClr val="bg1"/>
            </a:solidFill>
          </a:ln>
        </p:spPr>
        <p:txBody>
          <a:bodyPr/>
          <a:lstStyle>
            <a:lvl1pPr marL="0" indent="0" algn="ctr">
              <a:buNone/>
              <a:defRPr/>
            </a:lvl1pPr>
          </a:lstStyle>
          <a:p>
            <a:endParaRPr dirty="0"/>
          </a:p>
        </p:txBody>
      </p:sp>
      <p:grpSp>
        <p:nvGrpSpPr>
          <p:cNvPr id="154" name="Group 153"/>
          <p:cNvGrpSpPr>
            <a:grpSpLocks noChangeAspect="1"/>
          </p:cNvGrpSpPr>
          <p:nvPr userDrawn="1"/>
        </p:nvGrpSpPr>
        <p:grpSpPr>
          <a:xfrm rot="5400000">
            <a:off x="7351676" y="3150697"/>
            <a:ext cx="2533743" cy="2082274"/>
            <a:chOff x="895350" y="3313113"/>
            <a:chExt cx="3613151" cy="2790825"/>
          </a:xfrm>
          <a:solidFill>
            <a:schemeClr val="tx1">
              <a:lumMod val="50000"/>
            </a:schemeClr>
          </a:solidFill>
        </p:grpSpPr>
        <p:sp>
          <p:nvSpPr>
            <p:cNvPr id="15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5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5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5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5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6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6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6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6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6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6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6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167" name="Picture Placeholder 33"/>
          <p:cNvSpPr>
            <a:spLocks noGrp="1"/>
          </p:cNvSpPr>
          <p:nvPr>
            <p:ph type="pic" sz="quarter" idx="28"/>
          </p:nvPr>
        </p:nvSpPr>
        <p:spPr>
          <a:xfrm>
            <a:off x="7735941" y="3168979"/>
            <a:ext cx="1654077" cy="2025247"/>
          </a:xfrm>
          <a:solidFill>
            <a:schemeClr val="bg2"/>
          </a:solidFill>
          <a:ln w="38100">
            <a:solidFill>
              <a:schemeClr val="bg1"/>
            </a:solidFill>
          </a:ln>
        </p:spPr>
        <p:txBody>
          <a:bodyPr/>
          <a:lstStyle>
            <a:lvl1pPr marL="0" indent="0" algn="ctr">
              <a:buNone/>
              <a:defRPr/>
            </a:lvl1pPr>
          </a:lstStyle>
          <a:p>
            <a:endParaRPr dirty="0"/>
          </a:p>
        </p:txBody>
      </p:sp>
      <p:sp>
        <p:nvSpPr>
          <p:cNvPr id="168" name="Text Placeholder 3"/>
          <p:cNvSpPr>
            <a:spLocks noGrp="1"/>
          </p:cNvSpPr>
          <p:nvPr>
            <p:ph type="body" sz="half" idx="29"/>
          </p:nvPr>
        </p:nvSpPr>
        <p:spPr>
          <a:xfrm>
            <a:off x="10168662" y="4274512"/>
            <a:ext cx="1598944"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169" name="Text Placeholder 3"/>
          <p:cNvSpPr>
            <a:spLocks noGrp="1"/>
          </p:cNvSpPr>
          <p:nvPr>
            <p:ph type="body" sz="half" idx="30"/>
          </p:nvPr>
        </p:nvSpPr>
        <p:spPr>
          <a:xfrm>
            <a:off x="938819" y="230739"/>
            <a:ext cx="1598944"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170" name="Text Placeholder 3"/>
          <p:cNvSpPr>
            <a:spLocks noGrp="1"/>
          </p:cNvSpPr>
          <p:nvPr>
            <p:ph type="body" sz="half" idx="31"/>
          </p:nvPr>
        </p:nvSpPr>
        <p:spPr>
          <a:xfrm>
            <a:off x="7763507" y="5472705"/>
            <a:ext cx="1598944"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171" name="Text Placeholder 3"/>
          <p:cNvSpPr>
            <a:spLocks noGrp="1"/>
          </p:cNvSpPr>
          <p:nvPr>
            <p:ph type="body" sz="half" idx="32"/>
          </p:nvPr>
        </p:nvSpPr>
        <p:spPr>
          <a:xfrm>
            <a:off x="501158" y="4317499"/>
            <a:ext cx="1598944"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172" name="Text Placeholder 3"/>
          <p:cNvSpPr>
            <a:spLocks noGrp="1"/>
          </p:cNvSpPr>
          <p:nvPr>
            <p:ph type="body" sz="half" idx="33"/>
          </p:nvPr>
        </p:nvSpPr>
        <p:spPr>
          <a:xfrm>
            <a:off x="2845233" y="5419742"/>
            <a:ext cx="1598944"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grpSp>
        <p:nvGrpSpPr>
          <p:cNvPr id="173" name="Group 172"/>
          <p:cNvGrpSpPr>
            <a:grpSpLocks noChangeAspect="1"/>
          </p:cNvGrpSpPr>
          <p:nvPr userDrawn="1"/>
        </p:nvGrpSpPr>
        <p:grpSpPr>
          <a:xfrm rot="5400000">
            <a:off x="4863641" y="1822423"/>
            <a:ext cx="2533743" cy="2082274"/>
            <a:chOff x="895350" y="3313113"/>
            <a:chExt cx="3613151" cy="2790825"/>
          </a:xfrm>
          <a:solidFill>
            <a:schemeClr val="tx1">
              <a:lumMod val="50000"/>
            </a:schemeClr>
          </a:solidFill>
        </p:grpSpPr>
        <p:sp>
          <p:nvSpPr>
            <p:cNvPr id="174"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75"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76"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77"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78"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79"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80"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81"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82"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83"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84"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85"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186" name="Picture Placeholder 33"/>
          <p:cNvSpPr>
            <a:spLocks noGrp="1"/>
          </p:cNvSpPr>
          <p:nvPr>
            <p:ph type="pic" sz="quarter" idx="34"/>
          </p:nvPr>
        </p:nvSpPr>
        <p:spPr>
          <a:xfrm>
            <a:off x="5247906" y="1840705"/>
            <a:ext cx="1654077" cy="2025247"/>
          </a:xfrm>
          <a:solidFill>
            <a:schemeClr val="bg2"/>
          </a:solidFill>
          <a:ln w="38100">
            <a:solidFill>
              <a:schemeClr val="bg1"/>
            </a:solidFill>
          </a:ln>
        </p:spPr>
        <p:txBody>
          <a:bodyPr/>
          <a:lstStyle>
            <a:lvl1pPr marL="0" indent="0" algn="ctr">
              <a:buNone/>
              <a:defRPr/>
            </a:lvl1pPr>
          </a:lstStyle>
          <a:p>
            <a:endParaRPr dirty="0"/>
          </a:p>
        </p:txBody>
      </p:sp>
      <p:sp>
        <p:nvSpPr>
          <p:cNvPr id="187" name="Text Placeholder 3"/>
          <p:cNvSpPr>
            <a:spLocks noGrp="1"/>
          </p:cNvSpPr>
          <p:nvPr>
            <p:ph type="body" sz="half" idx="35"/>
          </p:nvPr>
        </p:nvSpPr>
        <p:spPr>
          <a:xfrm>
            <a:off x="5330313" y="4134074"/>
            <a:ext cx="1598944"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Tree>
    <p:extLst>
      <p:ext uri="{BB962C8B-B14F-4D97-AF65-F5344CB8AC3E}">
        <p14:creationId xmlns:p14="http://schemas.microsoft.com/office/powerpoint/2010/main" val="172053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7" name="Footer Placeholder 6"/>
          <p:cNvSpPr>
            <a:spLocks noGrp="1"/>
          </p:cNvSpPr>
          <p:nvPr>
            <p:ph type="ftr" sz="quarter" idx="11"/>
          </p:nvPr>
        </p:nvSpPr>
        <p:spPr/>
        <p:txBody>
          <a:bodyPr/>
          <a:lstStyle/>
          <a:p>
            <a:endParaRPr dirty="0">
              <a:solidFill>
                <a:srgbClr val="9A5315"/>
              </a:solidFill>
            </a:endParaRP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endParaRPr dirty="0"/>
          </a:p>
        </p:txBody>
      </p:sp>
      <p:sp>
        <p:nvSpPr>
          <p:cNvPr id="126" name="Text Placeholder 3"/>
          <p:cNvSpPr>
            <a:spLocks noGrp="1"/>
          </p:cNvSpPr>
          <p:nvPr>
            <p:ph type="body" sz="half" idx="21"/>
          </p:nvPr>
        </p:nvSpPr>
        <p:spPr>
          <a:xfrm>
            <a:off x="6231219" y="1517447"/>
            <a:ext cx="4523162" cy="4222137"/>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48" name="Subtitle 2"/>
          <p:cNvSpPr>
            <a:spLocks noGrp="1"/>
          </p:cNvSpPr>
          <p:nvPr>
            <p:ph type="subTitle" idx="1"/>
          </p:nvPr>
        </p:nvSpPr>
        <p:spPr>
          <a:xfrm>
            <a:off x="5063799" y="603047"/>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Tree>
    <p:extLst>
      <p:ext uri="{BB962C8B-B14F-4D97-AF65-F5344CB8AC3E}">
        <p14:creationId xmlns:p14="http://schemas.microsoft.com/office/powerpoint/2010/main" val="121199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a:t>Click to edit Master title style</a:t>
            </a: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6" name="Footer Placeholder 5"/>
          <p:cNvSpPr>
            <a:spLocks noGrp="1"/>
          </p:cNvSpPr>
          <p:nvPr>
            <p:ph type="ftr" sz="quarter" idx="11"/>
          </p:nvPr>
        </p:nvSpPr>
        <p:spPr/>
        <p:txBody>
          <a:bodyPr/>
          <a:lstStyle/>
          <a:p>
            <a:endParaRPr dirty="0">
              <a:solidFill>
                <a:srgbClr val="9A5315"/>
              </a:solidFill>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dirty="0">
              <a:solidFill>
                <a:srgbClr val="9A5315"/>
              </a:solidFill>
            </a:endParaRPr>
          </a:p>
        </p:txBody>
      </p:sp>
    </p:spTree>
    <p:extLst>
      <p:ext uri="{BB962C8B-B14F-4D97-AF65-F5344CB8AC3E}">
        <p14:creationId xmlns:p14="http://schemas.microsoft.com/office/powerpoint/2010/main" val="134662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092875" y="667344"/>
            <a:ext cx="4757992" cy="5056694"/>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2" name="Title 1"/>
          <p:cNvSpPr>
            <a:spLocks noGrp="1"/>
          </p:cNvSpPr>
          <p:nvPr>
            <p:ph type="title"/>
          </p:nvPr>
        </p:nvSpPr>
        <p:spPr>
          <a:xfrm>
            <a:off x="1065099" y="753265"/>
            <a:ext cx="3840480" cy="2103120"/>
          </a:xfrm>
        </p:spPr>
        <p:txBody>
          <a:bodyPr anchor="b">
            <a:normAutofit/>
          </a:bodyPr>
          <a:lstStyle>
            <a:lvl1pPr>
              <a:defRPr sz="3600"/>
            </a:lvl1pPr>
          </a:lstStyle>
          <a:p>
            <a:r>
              <a:rPr/>
              <a:t>Click to edit Master title style</a:t>
            </a:r>
          </a:p>
        </p:txBody>
      </p:sp>
      <p:sp>
        <p:nvSpPr>
          <p:cNvPr id="3" name="Picture Placeholder 2"/>
          <p:cNvSpPr>
            <a:spLocks noGrp="1"/>
          </p:cNvSpPr>
          <p:nvPr>
            <p:ph type="pic" idx="1"/>
          </p:nvPr>
        </p:nvSpPr>
        <p:spPr>
          <a:xfrm>
            <a:off x="7333942" y="917141"/>
            <a:ext cx="4251202" cy="4295391"/>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a:xfrm>
            <a:off x="1065099" y="3044015"/>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6" name="Footer Placeholder 5"/>
          <p:cNvSpPr>
            <a:spLocks noGrp="1"/>
          </p:cNvSpPr>
          <p:nvPr>
            <p:ph type="ftr" sz="quarter" idx="11"/>
          </p:nvPr>
        </p:nvSpPr>
        <p:spPr/>
        <p:txBody>
          <a:bodyPr/>
          <a:lstStyle/>
          <a:p>
            <a:endParaRPr dirty="0">
              <a:solidFill>
                <a:srgbClr val="9A5315"/>
              </a:solidFill>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Tree>
    <p:extLst>
      <p:ext uri="{BB962C8B-B14F-4D97-AF65-F5344CB8AC3E}">
        <p14:creationId xmlns:p14="http://schemas.microsoft.com/office/powerpoint/2010/main" val="3616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4757992" cy="5056694"/>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2" name="Title 1"/>
          <p:cNvSpPr>
            <a:spLocks noGrp="1"/>
          </p:cNvSpPr>
          <p:nvPr>
            <p:ph type="title"/>
          </p:nvPr>
        </p:nvSpPr>
        <p:spPr>
          <a:xfrm>
            <a:off x="7406922" y="859159"/>
            <a:ext cx="3840480" cy="2103120"/>
          </a:xfrm>
        </p:spPr>
        <p:txBody>
          <a:bodyPr anchor="b">
            <a:normAutofit/>
          </a:bodyPr>
          <a:lstStyle>
            <a:lvl1pPr>
              <a:defRPr sz="3600"/>
            </a:lvl1pPr>
          </a:lstStyle>
          <a:p>
            <a:r>
              <a:rPr/>
              <a:t>Click to edit Master title style</a:t>
            </a:r>
          </a:p>
        </p:txBody>
      </p:sp>
      <p:sp>
        <p:nvSpPr>
          <p:cNvPr id="3" name="Picture Placeholder 2"/>
          <p:cNvSpPr>
            <a:spLocks noGrp="1"/>
          </p:cNvSpPr>
          <p:nvPr>
            <p:ph type="pic" idx="1"/>
          </p:nvPr>
        </p:nvSpPr>
        <p:spPr>
          <a:xfrm>
            <a:off x="836613" y="1031195"/>
            <a:ext cx="4251202" cy="4295391"/>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a:xfrm>
            <a:off x="7406922" y="3143988"/>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6" name="Footer Placeholder 5"/>
          <p:cNvSpPr>
            <a:spLocks noGrp="1"/>
          </p:cNvSpPr>
          <p:nvPr>
            <p:ph type="ftr" sz="quarter" idx="11"/>
          </p:nvPr>
        </p:nvSpPr>
        <p:spPr/>
        <p:txBody>
          <a:bodyPr/>
          <a:lstStyle/>
          <a:p>
            <a:endParaRPr dirty="0">
              <a:solidFill>
                <a:srgbClr val="9A5315"/>
              </a:solidFill>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Tree>
    <p:extLst>
      <p:ext uri="{BB962C8B-B14F-4D97-AF65-F5344CB8AC3E}">
        <p14:creationId xmlns:p14="http://schemas.microsoft.com/office/powerpoint/2010/main" val="255885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4757992" cy="5056694"/>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
        <p:nvSpPr>
          <p:cNvPr id="2" name="Title 1"/>
          <p:cNvSpPr>
            <a:spLocks noGrp="1"/>
          </p:cNvSpPr>
          <p:nvPr>
            <p:ph type="title"/>
          </p:nvPr>
        </p:nvSpPr>
        <p:spPr>
          <a:xfrm>
            <a:off x="7406922" y="859159"/>
            <a:ext cx="3840480" cy="2103120"/>
          </a:xfrm>
        </p:spPr>
        <p:txBody>
          <a:bodyPr anchor="b">
            <a:normAutofit/>
          </a:bodyPr>
          <a:lstStyle>
            <a:lvl1pPr>
              <a:defRPr sz="3600"/>
            </a:lvl1pPr>
          </a:lstStyle>
          <a:p>
            <a:r>
              <a:rPr/>
              <a:t>Click to edit Master title style</a:t>
            </a:r>
          </a:p>
        </p:txBody>
      </p:sp>
      <p:sp>
        <p:nvSpPr>
          <p:cNvPr id="3" name="Picture Placeholder 2"/>
          <p:cNvSpPr>
            <a:spLocks noGrp="1"/>
          </p:cNvSpPr>
          <p:nvPr>
            <p:ph type="pic" idx="1"/>
          </p:nvPr>
        </p:nvSpPr>
        <p:spPr>
          <a:xfrm>
            <a:off x="836613" y="1031195"/>
            <a:ext cx="4251202" cy="4295391"/>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dirty="0"/>
          </a:p>
        </p:txBody>
      </p:sp>
      <p:sp>
        <p:nvSpPr>
          <p:cNvPr id="4" name="Text Placeholder 3"/>
          <p:cNvSpPr>
            <a:spLocks noGrp="1"/>
          </p:cNvSpPr>
          <p:nvPr>
            <p:ph type="body" sz="half" idx="2"/>
          </p:nvPr>
        </p:nvSpPr>
        <p:spPr>
          <a:xfrm>
            <a:off x="7406922" y="3143988"/>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6" name="Footer Placeholder 5"/>
          <p:cNvSpPr>
            <a:spLocks noGrp="1"/>
          </p:cNvSpPr>
          <p:nvPr>
            <p:ph type="ftr" sz="quarter" idx="11"/>
          </p:nvPr>
        </p:nvSpPr>
        <p:spPr/>
        <p:txBody>
          <a:bodyPr/>
          <a:lstStyle/>
          <a:p>
            <a:endParaRPr dirty="0">
              <a:solidFill>
                <a:srgbClr val="9A5315"/>
              </a:solidFill>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49" name="Picture Placeholder 33"/>
          <p:cNvSpPr>
            <a:spLocks noGrp="1"/>
          </p:cNvSpPr>
          <p:nvPr>
            <p:ph type="pic" sz="quarter" idx="27"/>
          </p:nvPr>
        </p:nvSpPr>
        <p:spPr>
          <a:xfrm>
            <a:off x="3630908" y="4309937"/>
            <a:ext cx="2278916" cy="1804010"/>
          </a:xfrm>
          <a:solidFill>
            <a:schemeClr val="bg2"/>
          </a:solidFill>
          <a:ln w="38100">
            <a:solidFill>
              <a:schemeClr val="bg1"/>
            </a:solidFill>
          </a:ln>
        </p:spPr>
        <p:txBody>
          <a:bodyPr/>
          <a:lstStyle>
            <a:lvl1pPr marL="0" indent="0" algn="ctr">
              <a:buNone/>
              <a:defRPr/>
            </a:lvl1pPr>
          </a:lstStyle>
          <a:p>
            <a:endParaRPr dirty="0"/>
          </a:p>
        </p:txBody>
      </p:sp>
      <p:grpSp>
        <p:nvGrpSpPr>
          <p:cNvPr id="36" name="Group 35"/>
          <p:cNvGrpSpPr>
            <a:grpSpLocks noChangeAspect="1"/>
          </p:cNvGrpSpPr>
          <p:nvPr userDrawn="1"/>
        </p:nvGrpSpPr>
        <p:grpSpPr>
          <a:xfrm rot="10800000">
            <a:off x="3518086" y="4154767"/>
            <a:ext cx="2533743" cy="2082274"/>
            <a:chOff x="895350" y="3313113"/>
            <a:chExt cx="3613151" cy="2790825"/>
          </a:xfrm>
          <a:solidFill>
            <a:schemeClr val="tx1">
              <a:lumMod val="50000"/>
            </a:schemeClr>
          </a:solidFill>
        </p:grpSpPr>
        <p:sp>
          <p:nvSpPr>
            <p:cNvPr id="37"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38"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39"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0"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1"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2"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3"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4"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5"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6"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7"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sp>
          <p:nvSpPr>
            <p:cNvPr id="48"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dirty="0">
                <a:solidFill>
                  <a:srgbClr val="9A5315"/>
                </a:solidFill>
              </a:endParaRPr>
            </a:p>
          </p:txBody>
        </p:sp>
      </p:grpSp>
    </p:spTree>
    <p:extLst>
      <p:ext uri="{BB962C8B-B14F-4D97-AF65-F5344CB8AC3E}">
        <p14:creationId xmlns:p14="http://schemas.microsoft.com/office/powerpoint/2010/main" val="344620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7EBB5-6EB8-48AC-9ED1-B502F07CEC0C}" type="datetimeFigureOut">
              <a:rPr lang="en-US" smtClean="0">
                <a:solidFill>
                  <a:prstClr val="black">
                    <a:tint val="75000"/>
                  </a:prstClr>
                </a:solidFill>
              </a:rPr>
              <a:pPr/>
              <a:t>6/9/2017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E45703-988F-4557-87C2-DD2EA2FA1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4000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5" name="Footer Placeholder 4"/>
          <p:cNvSpPr>
            <a:spLocks noGrp="1"/>
          </p:cNvSpPr>
          <p:nvPr>
            <p:ph type="ftr" sz="quarter" idx="11"/>
          </p:nvPr>
        </p:nvSpPr>
        <p:spPr/>
        <p:txBody>
          <a:bodyPr/>
          <a:lstStyle/>
          <a:p>
            <a:endParaRPr dirty="0">
              <a:solidFill>
                <a:srgbClr val="9A5315"/>
              </a:solidFill>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Tree>
    <p:extLst>
      <p:ext uri="{BB962C8B-B14F-4D97-AF65-F5344CB8AC3E}">
        <p14:creationId xmlns:p14="http://schemas.microsoft.com/office/powerpoint/2010/main" val="187299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6/9/2017</a:t>
            </a:fld>
            <a:endParaRPr dirty="0">
              <a:solidFill>
                <a:srgbClr val="9A5315"/>
              </a:solidFill>
            </a:endParaRPr>
          </a:p>
        </p:txBody>
      </p:sp>
      <p:sp>
        <p:nvSpPr>
          <p:cNvPr id="5" name="Footer Placeholder 4"/>
          <p:cNvSpPr>
            <a:spLocks noGrp="1"/>
          </p:cNvSpPr>
          <p:nvPr>
            <p:ph type="ftr" sz="quarter" idx="11"/>
          </p:nvPr>
        </p:nvSpPr>
        <p:spPr/>
        <p:txBody>
          <a:bodyPr/>
          <a:lstStyle/>
          <a:p>
            <a:endParaRPr dirty="0">
              <a:solidFill>
                <a:srgbClr val="9A5315"/>
              </a:solidFill>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Tree>
    <p:extLst>
      <p:ext uri="{BB962C8B-B14F-4D97-AF65-F5344CB8AC3E}">
        <p14:creationId xmlns:p14="http://schemas.microsoft.com/office/powerpoint/2010/main" val="402315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7EBB5-6EB8-48AC-9ED1-B502F07CEC0C}" type="datetimeFigureOut">
              <a:rPr lang="en-US" smtClean="0">
                <a:solidFill>
                  <a:prstClr val="black">
                    <a:tint val="75000"/>
                  </a:prstClr>
                </a:solidFill>
              </a:rPr>
              <a:pPr/>
              <a:t>6/9/2017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2E45703-988F-4557-87C2-DD2EA2FA1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11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7EBB5-6EB8-48AC-9ED1-B502F07CEC0C}" type="datetimeFigureOut">
              <a:rPr lang="en-US" smtClean="0">
                <a:solidFill>
                  <a:prstClr val="black">
                    <a:tint val="75000"/>
                  </a:prstClr>
                </a:solidFill>
              </a:rPr>
              <a:pPr/>
              <a:t>6/9/2017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2E45703-988F-4557-87C2-DD2EA2FA1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37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7EBB5-6EB8-48AC-9ED1-B502F07CEC0C}" type="datetimeFigureOut">
              <a:rPr lang="en-US" smtClean="0">
                <a:solidFill>
                  <a:prstClr val="black">
                    <a:tint val="75000"/>
                  </a:prstClr>
                </a:solidFill>
              </a:rPr>
              <a:pPr/>
              <a:t>6/9/2017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E45703-988F-4557-87C2-DD2EA2FA1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726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7EBB5-6EB8-48AC-9ED1-B502F07CEC0C}" type="datetimeFigureOut">
              <a:rPr lang="en-US" smtClean="0">
                <a:solidFill>
                  <a:prstClr val="black">
                    <a:tint val="75000"/>
                  </a:prstClr>
                </a:solidFill>
              </a:rPr>
              <a:pPr/>
              <a:t>6/9/2017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E45703-988F-4557-87C2-DD2EA2FA1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99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7EBB5-6EB8-48AC-9ED1-B502F07CEC0C}" type="datetimeFigureOut">
              <a:rPr lang="en-US" smtClean="0">
                <a:solidFill>
                  <a:prstClr val="black">
                    <a:tint val="75000"/>
                  </a:prstClr>
                </a:solidFill>
              </a:rPr>
              <a:pPr/>
              <a:t>6/9/2017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2E45703-988F-4557-87C2-DD2EA2FA1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61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397EBB5-6EB8-48AC-9ED1-B502F07CEC0C}" type="datetimeFigureOut">
              <a:rPr lang="en-US" smtClean="0">
                <a:solidFill>
                  <a:prstClr val="black">
                    <a:tint val="75000"/>
                  </a:prstClr>
                </a:solidFill>
              </a:rPr>
              <a:pPr defTabSz="914400"/>
              <a:t>6/9/2017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2E45703-988F-4557-87C2-DD2EA2FA1A2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2430485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15" name="Cloud 14"/>
          <p:cNvSpPr/>
          <p:nvPr userDrawn="1"/>
        </p:nvSpPr>
        <p:spPr>
          <a:xfrm>
            <a:off x="177823" y="499627"/>
            <a:ext cx="1459255" cy="1079792"/>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Cloud 15"/>
          <p:cNvSpPr/>
          <p:nvPr userDrawn="1"/>
        </p:nvSpPr>
        <p:spPr>
          <a:xfrm>
            <a:off x="1963084" y="257920"/>
            <a:ext cx="962149" cy="679865"/>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7" name="Cloud 16"/>
          <p:cNvSpPr/>
          <p:nvPr userDrawn="1"/>
        </p:nvSpPr>
        <p:spPr>
          <a:xfrm>
            <a:off x="9667031" y="124680"/>
            <a:ext cx="1508738" cy="1163449"/>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8" name="Cloud 17"/>
          <p:cNvSpPr/>
          <p:nvPr userDrawn="1"/>
        </p:nvSpPr>
        <p:spPr>
          <a:xfrm>
            <a:off x="10999334" y="1115482"/>
            <a:ext cx="1014843" cy="716770"/>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9" name="Rounded Rectangle 18"/>
          <p:cNvSpPr/>
          <p:nvPr userDrawn="1"/>
        </p:nvSpPr>
        <p:spPr>
          <a:xfrm>
            <a:off x="3676073" y="350982"/>
            <a:ext cx="5201974" cy="937147"/>
          </a:xfrm>
          <a:prstGeom prst="roundRect">
            <a:avLst/>
          </a:prstGeom>
          <a:solidFill>
            <a:schemeClr val="accent1">
              <a:lumMod val="40000"/>
              <a:lumOff val="60000"/>
            </a:schemeClr>
          </a:solidFill>
          <a:ln>
            <a:noFill/>
          </a:ln>
          <a:effectLst>
            <a:outerShdw blurRad="762000" dist="685800" dir="5400000" sx="101000" sy="101000" rotWithShape="0">
              <a:prstClr val="black">
                <a:alpha val="15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ln>
                <a:solidFill>
                  <a:srgbClr val="5B9BD5">
                    <a:lumMod val="60000"/>
                    <a:lumOff val="40000"/>
                  </a:srgbClr>
                </a:solidFill>
              </a:ln>
              <a:solidFill>
                <a:srgbClr val="5B9BD5">
                  <a:lumMod val="60000"/>
                  <a:lumOff val="40000"/>
                </a:srgbClr>
              </a:solidFill>
            </a:endParaRPr>
          </a:p>
        </p:txBody>
      </p:sp>
      <p:cxnSp>
        <p:nvCxnSpPr>
          <p:cNvPr id="20" name="Straight Connector 19"/>
          <p:cNvCxnSpPr/>
          <p:nvPr userDrawn="1"/>
        </p:nvCxnSpPr>
        <p:spPr>
          <a:xfrm flipH="1">
            <a:off x="3971636" y="0"/>
            <a:ext cx="9237" cy="434109"/>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8576871" y="-5532"/>
            <a:ext cx="9237" cy="434109"/>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rotWithShape="1">
          <a:blip r:embed="rId14">
            <a:extLst>
              <a:ext uri="{28A0092B-C50C-407E-A947-70E740481C1C}">
                <a14:useLocalDpi xmlns:a14="http://schemas.microsoft.com/office/drawing/2010/main" val="0"/>
              </a:ext>
            </a:extLst>
          </a:blip>
          <a:srcRect l="5219" r="8557" b="40148"/>
          <a:stretch/>
        </p:blipFill>
        <p:spPr>
          <a:xfrm>
            <a:off x="0" y="5108790"/>
            <a:ext cx="12192000" cy="1753828"/>
          </a:xfrm>
          <a:prstGeom prst="rect">
            <a:avLst/>
          </a:prstGeom>
        </p:spPr>
      </p:pic>
    </p:spTree>
    <p:extLst>
      <p:ext uri="{BB962C8B-B14F-4D97-AF65-F5344CB8AC3E}">
        <p14:creationId xmlns:p14="http://schemas.microsoft.com/office/powerpoint/2010/main" val="305168589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pPr defTabSz="914400"/>
            <a:fld id="{4CF99945-0A15-4715-AB6C-F5E56CF20F70}" type="datetimeFigureOut">
              <a:rPr lang="en-US">
                <a:solidFill>
                  <a:srgbClr val="9A5315"/>
                </a:solidFill>
              </a:rPr>
              <a:pPr defTabSz="914400"/>
              <a:t>6/9/2017</a:t>
            </a:fld>
            <a:endParaRPr dirty="0">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pPr defTabSz="914400"/>
            <a:endParaRPr dirty="0">
              <a:solidFill>
                <a:srgbClr val="9A5315"/>
              </a:solidFill>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pPr defTabSz="914400"/>
            <a:fld id="{022B156B-59AE-415F-B24B-8756D48BB977}" type="slidenum">
              <a:rPr>
                <a:solidFill>
                  <a:srgbClr val="9A5315"/>
                </a:solidFill>
              </a:rPr>
              <a:pPr defTabSz="914400"/>
              <a:t>‹#›</a:t>
            </a:fld>
            <a:endParaRPr dirty="0">
              <a:solidFill>
                <a:srgbClr val="9A5315"/>
              </a:solidFill>
            </a:endParaRPr>
          </a:p>
        </p:txBody>
      </p:sp>
    </p:spTree>
    <p:extLst>
      <p:ext uri="{BB962C8B-B14F-4D97-AF65-F5344CB8AC3E}">
        <p14:creationId xmlns:p14="http://schemas.microsoft.com/office/powerpoint/2010/main" val="31343526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3" r:id="rId16"/>
    <p:sldLayoutId id="2147483721" r:id="rId17"/>
    <p:sldLayoutId id="2147483722" r:id="rId18"/>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3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3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3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1.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0.xml"/><Relationship Id="rId5" Type="http://schemas.openxmlformats.org/officeDocument/2006/relationships/hyperlink" Target="https://www.facebook.com/AZGUSLA/" TargetMode="External"/><Relationship Id="rId4" Type="http://schemas.openxmlformats.org/officeDocument/2006/relationships/hyperlink" Target="https://www.facebook.com/AZGEARUP/"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hyperlink" Target="https://www.instagram.com/azgusla/"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751777" y="4425934"/>
            <a:ext cx="4846320" cy="448056"/>
          </a:xfrm>
        </p:spPr>
        <p:txBody>
          <a:bodyPr>
            <a:normAutofit fontScale="92500"/>
          </a:bodyPr>
          <a:lstStyle/>
          <a:p>
            <a:r>
              <a:rPr lang="en-US" b="1" dirty="0" smtClean="0">
                <a:solidFill>
                  <a:srgbClr val="0070C0"/>
                </a:solidFill>
                <a:effectLst>
                  <a:outerShdw blurRad="38100" dist="38100" dir="2700000" algn="tl">
                    <a:srgbClr val="000000">
                      <a:alpha val="43137"/>
                    </a:srgbClr>
                  </a:outerShdw>
                </a:effectLst>
              </a:rPr>
              <a:t>G</a:t>
            </a:r>
            <a:r>
              <a:rPr lang="en-US" dirty="0" smtClean="0"/>
              <a:t>EAR </a:t>
            </a:r>
            <a:r>
              <a:rPr lang="en-US" b="1" dirty="0" smtClean="0">
                <a:solidFill>
                  <a:srgbClr val="0070C0"/>
                </a:solidFill>
                <a:effectLst>
                  <a:outerShdw blurRad="38100" dist="38100" dir="2700000" algn="tl">
                    <a:srgbClr val="000000">
                      <a:alpha val="43137"/>
                    </a:srgbClr>
                  </a:outerShdw>
                </a:effectLst>
              </a:rPr>
              <a:t>U</a:t>
            </a:r>
            <a:r>
              <a:rPr lang="en-US" dirty="0" smtClean="0"/>
              <a:t>P </a:t>
            </a:r>
            <a:r>
              <a:rPr lang="en-US" b="1" dirty="0" smtClean="0">
                <a:solidFill>
                  <a:srgbClr val="0070C0"/>
                </a:solidFill>
                <a:effectLst>
                  <a:outerShdw blurRad="38100" dist="38100" dir="2700000" algn="tl">
                    <a:srgbClr val="000000">
                      <a:alpha val="43137"/>
                    </a:srgbClr>
                  </a:outerShdw>
                </a:effectLst>
              </a:rPr>
              <a:t>S</a:t>
            </a:r>
            <a:r>
              <a:rPr lang="en-US" dirty="0" smtClean="0"/>
              <a:t>ummer </a:t>
            </a:r>
            <a:r>
              <a:rPr lang="en-US" b="1" dirty="0" smtClean="0">
                <a:solidFill>
                  <a:srgbClr val="0070C0"/>
                </a:solidFill>
                <a:effectLst>
                  <a:outerShdw blurRad="38100" dist="38100" dir="2700000" algn="tl">
                    <a:srgbClr val="000000">
                      <a:alpha val="43137"/>
                    </a:srgbClr>
                  </a:outerShdw>
                </a:effectLst>
              </a:rPr>
              <a:t>L</a:t>
            </a:r>
            <a:r>
              <a:rPr lang="en-US" dirty="0" smtClean="0"/>
              <a:t>eadership </a:t>
            </a:r>
            <a:r>
              <a:rPr lang="en-US" b="1" dirty="0" smtClean="0">
                <a:solidFill>
                  <a:srgbClr val="0070C0"/>
                </a:solidFill>
                <a:effectLst>
                  <a:outerShdw blurRad="38100" dist="38100" dir="2700000" algn="tl">
                    <a:srgbClr val="000000">
                      <a:alpha val="43137"/>
                    </a:srgbClr>
                  </a:outerShdw>
                </a:effectLst>
              </a:rPr>
              <a:t>A</a:t>
            </a:r>
            <a:r>
              <a:rPr lang="en-US" dirty="0" smtClean="0"/>
              <a:t>cademy</a:t>
            </a:r>
            <a:endParaRPr lang="en-US" dirty="0"/>
          </a:p>
        </p:txBody>
      </p:sp>
      <p:sp>
        <p:nvSpPr>
          <p:cNvPr id="6" name="Title 1"/>
          <p:cNvSpPr txBox="1">
            <a:spLocks/>
          </p:cNvSpPr>
          <p:nvPr/>
        </p:nvSpPr>
        <p:spPr>
          <a:xfrm>
            <a:off x="1746232" y="3321733"/>
            <a:ext cx="484632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r>
              <a:rPr lang="en-US" sz="3600" dirty="0" smtClean="0">
                <a:solidFill>
                  <a:srgbClr val="FFFFFF"/>
                </a:solidFill>
              </a:rPr>
              <a:t>June 11-16, 2017</a:t>
            </a:r>
            <a:endParaRPr lang="en-US" sz="3600" dirty="0">
              <a:solidFill>
                <a:srgbClr val="FFFFFF"/>
              </a:solidFill>
            </a:endParaRPr>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ackgroundRemoval t="14588" b="91361" l="8217" r="74367">
                        <a14:foregroundMark x1="13695" y1="33822" x2="11008" y2="37408"/>
                        <a14:foregroundMark x1="14264" y1="33985" x2="15504" y2="37571"/>
                        <a14:foregroundMark x1="15194" y1="37408" x2="14935" y2="49144"/>
                        <a14:foregroundMark x1="12351" y1="38631" x2="12403" y2="50041"/>
                        <a14:foregroundMark x1="13230" y1="50774" x2="17468" y2="51426"/>
                        <a14:foregroundMark x1="18501" y1="50285" x2="18243" y2="37327"/>
                        <a14:foregroundMark x1="19328" y1="37816" x2="19380" y2="40261"/>
                        <a14:foregroundMark x1="19328" y1="37164" x2="24703" y2="37082"/>
                        <a14:foregroundMark x1="25168" y1="38957" x2="25478" y2="43195"/>
                        <a14:foregroundMark x1="22171" y1="39120" x2="22274" y2="42706"/>
                        <a14:foregroundMark x1="17674" y1="18093" x2="17519" y2="27139"/>
                        <a14:foregroundMark x1="19793" y1="19315" x2="19638" y2="21027"/>
                        <a14:foregroundMark x1="19897" y1="25265" x2="19742" y2="28688"/>
                        <a14:foregroundMark x1="19793" y1="28606" x2="21860" y2="28199"/>
                        <a14:foregroundMark x1="17778" y1="31377" x2="22016" y2="31296"/>
                        <a14:foregroundMark x1="16331" y1="21190" x2="9974" y2="23961"/>
                        <a14:foregroundMark x1="10388" y1="25917" x2="12920" y2="31948"/>
                        <a14:foregroundMark x1="24444" y1="17441" x2="22997" y2="31948"/>
                        <a14:foregroundMark x1="26253" y1="17196" x2="28527" y2="30399"/>
                        <a14:foregroundMark x1="24289" y1="16952" x2="26460" y2="15729"/>
                        <a14:foregroundMark x1="29509" y1="28362" x2="30439" y2="29747"/>
                        <a14:foregroundMark x1="30388" y1="31703" x2="30388" y2="16544"/>
                        <a14:foregroundMark x1="30698" y1="16544" x2="36486" y2="17930"/>
                        <a14:foregroundMark x1="36796" y1="20130" x2="34264" y2="25020"/>
                        <a14:foregroundMark x1="43463" y1="27302" x2="44444" y2="32844"/>
                        <a14:foregroundMark x1="40310" y1="31785" x2="46253" y2="26406"/>
                        <a14:foregroundMark x1="41189" y1="29503" x2="43773" y2="26569"/>
                        <a14:foregroundMark x1="57623" y1="16544" x2="60724" y2="21027"/>
                        <a14:foregroundMark x1="59225" y1="16789" x2="61912" y2="20782"/>
                        <a14:foregroundMark x1="57364" y1="15729" x2="62067" y2="17441"/>
                        <a14:foregroundMark x1="61860" y1="17522" x2="65426" y2="22168"/>
                        <a14:foregroundMark x1="65736" y1="23227" x2="63307" y2="26895"/>
                        <a14:foregroundMark x1="65891" y1="22983" x2="65685" y2="22086"/>
                        <a14:foregroundMark x1="68527" y1="31296" x2="67390" y2="37327"/>
                        <a14:foregroundMark x1="70129" y1="32600" x2="69406" y2="37979"/>
                        <a14:foregroundMark x1="70388" y1="32844" x2="72506" y2="34067"/>
                        <a14:foregroundMark x1="70078" y1="35534" x2="72661" y2="34393"/>
                        <a14:foregroundMark x1="71990" y1="34882" x2="71421" y2="38631"/>
                        <a14:foregroundMark x1="72506" y1="34963" x2="73385" y2="34882"/>
                        <a14:foregroundMark x1="71835" y1="38060" x2="71628" y2="39609"/>
                        <a14:foregroundMark x1="27752" y1="53953" x2="41189" y2="56805"/>
                        <a14:foregroundMark x1="27959" y1="57702" x2="39587" y2="53708"/>
                        <a14:foregroundMark x1="24289" y1="65770" x2="44703" y2="62673"/>
                        <a14:foregroundMark x1="26977" y1="74328" x2="41447" y2="71964"/>
                        <a14:foregroundMark x1="42016" y1="72209" x2="42171" y2="69356"/>
                        <a14:foregroundMark x1="12972" y1="57213" x2="16537" y2="73594"/>
                        <a14:foregroundMark x1="10698" y1="68460" x2="10698" y2="68460"/>
                        <a14:foregroundMark x1="16899" y1="55012" x2="16744" y2="67319"/>
                        <a14:foregroundMark x1="12713" y1="58843" x2="17313" y2="54768"/>
                        <a14:foregroundMark x1="15090" y1="55664" x2="17881" y2="54360"/>
                        <a14:foregroundMark x1="11111" y1="60147" x2="9251" y2="61125"/>
                        <a14:foregroundMark x1="14625" y1="73187" x2="18088" y2="72209"/>
                        <a14:foregroundMark x1="17623" y1="72698" x2="20620" y2="66911"/>
                        <a14:foregroundMark x1="20155" y1="41320" x2="20207" y2="52078"/>
                        <a14:foregroundMark x1="22274" y1="46129" x2="22016" y2="51263"/>
                        <a14:foregroundMark x1="20310" y1="52404" x2="21912" y2="51915"/>
                        <a14:foregroundMark x1="26873" y1="16626" x2="29664" y2="28851"/>
                        <a14:foregroundMark x1="28372" y1="31296" x2="27132" y2="27710"/>
                        <a14:foregroundMark x1="27132" y1="27954" x2="24703" y2="29095"/>
                        <a14:foregroundMark x1="24599" y1="29095" x2="24548" y2="31133"/>
                        <a14:foregroundMark x1="32403" y1="18989" x2="32248" y2="22331"/>
                        <a14:foregroundMark x1="36486" y1="18337" x2="36951" y2="20619"/>
                        <a14:foregroundMark x1="17674" y1="19234" x2="17519" y2="16300"/>
                        <a14:foregroundMark x1="17519" y1="16300" x2="22326" y2="16381"/>
                        <a14:foregroundMark x1="22274" y1="16789" x2="22274" y2="18989"/>
                        <a14:foregroundMark x1="22067" y1="19723" x2="22067" y2="19723"/>
                        <a14:foregroundMark x1="19793" y1="22086" x2="21757" y2="21516"/>
                        <a14:foregroundMark x1="10284" y1="23064" x2="13798" y2="15648"/>
                        <a14:foregroundMark x1="14109" y1="15648" x2="16072" y2="17930"/>
                        <a14:foregroundMark x1="12248" y1="23961" x2="12972" y2="28688"/>
                        <a14:foregroundMark x1="10956" y1="78240" x2="48424" y2="78321"/>
                        <a14:foregroundMark x1="11111" y1="77343" x2="11214" y2="78973"/>
                        <a14:foregroundMark x1="11008" y1="77099" x2="17054" y2="77099"/>
                        <a14:foregroundMark x1="11576" y1="80114" x2="36331" y2="78321"/>
                        <a14:foregroundMark x1="33953" y1="81826" x2="34109" y2="84597"/>
                        <a14:foregroundMark x1="32506" y1="81826" x2="34935" y2="81174"/>
                        <a14:foregroundMark x1="11008" y1="84108" x2="45685" y2="83374"/>
                        <a14:foregroundMark x1="17364" y1="59739" x2="19225" y2="64222"/>
                        <a14:foregroundMark x1="13695" y1="25346" x2="13798" y2="27302"/>
                        <a14:backgroundMark x1="13643" y1="35778" x2="13850" y2="37653"/>
                      </a14:backgroundRemoval>
                    </a14:imgEffect>
                  </a14:imgLayer>
                </a14:imgProps>
              </a:ext>
              <a:ext uri="{28A0092B-C50C-407E-A947-70E740481C1C}">
                <a14:useLocalDpi xmlns:a14="http://schemas.microsoft.com/office/drawing/2010/main" val="0"/>
              </a:ext>
            </a:extLst>
          </a:blip>
          <a:srcRect t="14041" r="17341"/>
          <a:stretch/>
        </p:blipFill>
        <p:spPr>
          <a:xfrm>
            <a:off x="1254798" y="582032"/>
            <a:ext cx="5829187" cy="3843902"/>
          </a:xfrm>
          <a:prstGeom prst="rect">
            <a:avLst/>
          </a:prstGeom>
        </p:spPr>
      </p:pic>
    </p:spTree>
    <p:extLst>
      <p:ext uri="{BB962C8B-B14F-4D97-AF65-F5344CB8AC3E}">
        <p14:creationId xmlns:p14="http://schemas.microsoft.com/office/powerpoint/2010/main" val="389906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rPr>
              <a:t>Policies &amp; Procedures</a:t>
            </a:r>
            <a:endParaRPr lang="en-US" sz="6000" b="1" dirty="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endParaRPr>
          </a:p>
        </p:txBody>
      </p:sp>
      <p:pic>
        <p:nvPicPr>
          <p:cNvPr id="8" name="Picture Placeholder 4"/>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21525" r="21525"/>
          <a:stretch>
            <a:fillRect/>
          </a:stretch>
        </p:blipFill>
        <p:spPr/>
      </p:pic>
    </p:spTree>
    <p:extLst>
      <p:ext uri="{BB962C8B-B14F-4D97-AF65-F5344CB8AC3E}">
        <p14:creationId xmlns:p14="http://schemas.microsoft.com/office/powerpoint/2010/main" val="369995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59" y="79023"/>
            <a:ext cx="10962274" cy="1219200"/>
          </a:xfrm>
        </p:spPr>
        <p:txBody>
          <a:bodyPr>
            <a:noAutofit/>
          </a:bodyPr>
          <a:lstStyle/>
          <a:p>
            <a:r>
              <a:rPr lang="en-US" sz="4400" dirty="0"/>
              <a:t>Job Description &amp; </a:t>
            </a:r>
            <a:r>
              <a:rPr lang="en-US" sz="4400" dirty="0" smtClean="0"/>
              <a:t>Schedules (Tab 1)</a:t>
            </a:r>
            <a:endParaRPr lang="en-US" sz="4400" dirty="0"/>
          </a:p>
        </p:txBody>
      </p:sp>
      <p:sp>
        <p:nvSpPr>
          <p:cNvPr id="3" name="Content Placeholder 2"/>
          <p:cNvSpPr>
            <a:spLocks noGrp="1"/>
          </p:cNvSpPr>
          <p:nvPr>
            <p:ph type="body" sz="half" idx="4294967295"/>
          </p:nvPr>
        </p:nvSpPr>
        <p:spPr>
          <a:xfrm>
            <a:off x="540799" y="1298223"/>
            <a:ext cx="11063111" cy="4791428"/>
          </a:xfrm>
        </p:spPr>
        <p:txBody>
          <a:bodyPr>
            <a:noAutofit/>
          </a:bodyPr>
          <a:lstStyle/>
          <a:p>
            <a:r>
              <a:rPr lang="en-US" sz="2000" dirty="0"/>
              <a:t>TLs support Session Facilitators during scheduled activities by </a:t>
            </a:r>
          </a:p>
          <a:p>
            <a:pPr marL="742950" lvl="1" indent="-285750">
              <a:buFont typeface="Wingdings" panose="05000000000000000000" pitchFamily="2" charset="2"/>
              <a:buChar char="ü"/>
            </a:pPr>
            <a:r>
              <a:rPr lang="en-US" sz="1600" dirty="0" smtClean="0"/>
              <a:t>helping to ensure </a:t>
            </a:r>
            <a:r>
              <a:rPr lang="en-US" sz="1600" dirty="0"/>
              <a:t>that all students are engaged in discussions and activities; and </a:t>
            </a:r>
          </a:p>
          <a:p>
            <a:pPr marL="742950" lvl="1" indent="-285750">
              <a:buFont typeface="Wingdings" panose="05000000000000000000" pitchFamily="2" charset="2"/>
              <a:buChar char="ü"/>
            </a:pPr>
            <a:r>
              <a:rPr lang="en-US" sz="1600" dirty="0" smtClean="0"/>
              <a:t>Consistently enforcing/reinforcing </a:t>
            </a:r>
            <a:r>
              <a:rPr lang="en-US" sz="1600" dirty="0"/>
              <a:t>GUSLA rules and expectations for conduct. </a:t>
            </a:r>
            <a:r>
              <a:rPr lang="en-US" sz="1600" dirty="0" smtClean="0"/>
              <a:t>(You will be in the Student Orientation tomorrow when I go over the rules &amp; expectations with students)</a:t>
            </a:r>
            <a:endParaRPr lang="en-US" sz="1600" dirty="0"/>
          </a:p>
          <a:p>
            <a:r>
              <a:rPr lang="en-US" sz="2000" dirty="0"/>
              <a:t>TLs facilitate/oversee students’ daily recreational activities. </a:t>
            </a:r>
          </a:p>
          <a:p>
            <a:r>
              <a:rPr lang="en-US" sz="2000" dirty="0"/>
              <a:t>TLs serve as role models for the students</a:t>
            </a:r>
          </a:p>
          <a:p>
            <a:r>
              <a:rPr lang="en-US" sz="2000" dirty="0"/>
              <a:t>TLs ensure the safety and well-being of the students at all times. (#1 priority</a:t>
            </a:r>
            <a:r>
              <a:rPr lang="en-US" sz="2000" dirty="0" smtClean="0"/>
              <a:t>)</a:t>
            </a:r>
          </a:p>
          <a:p>
            <a:r>
              <a:rPr lang="en-US" sz="2000" dirty="0" smtClean="0"/>
              <a:t>Specific responsibilities/duties in job Description (Tab 1)</a:t>
            </a:r>
            <a:endParaRPr lang="en-US" sz="2000" dirty="0"/>
          </a:p>
          <a:p>
            <a:pPr marL="457200" indent="-457200"/>
            <a:r>
              <a:rPr lang="en-US" sz="2000" dirty="0"/>
              <a:t>Long hours</a:t>
            </a:r>
          </a:p>
          <a:p>
            <a:pPr marL="914400" lvl="1" indent="-457200"/>
            <a:r>
              <a:rPr lang="en-US" sz="1600" dirty="0"/>
              <a:t>take care of yourselves)</a:t>
            </a:r>
          </a:p>
          <a:p>
            <a:pPr marL="914400" lvl="1" indent="-457200"/>
            <a:r>
              <a:rPr lang="en-US" sz="1600" dirty="0"/>
              <a:t>H</a:t>
            </a:r>
            <a:r>
              <a:rPr lang="en-US" sz="1600" baseline="-25000" dirty="0"/>
              <a:t>2</a:t>
            </a:r>
            <a:r>
              <a:rPr lang="en-US" sz="1600" dirty="0"/>
              <a:t>0 to avoid altitude sickness</a:t>
            </a:r>
          </a:p>
        </p:txBody>
      </p:sp>
    </p:spTree>
    <p:extLst>
      <p:ext uri="{BB962C8B-B14F-4D97-AF65-F5344CB8AC3E}">
        <p14:creationId xmlns:p14="http://schemas.microsoft.com/office/powerpoint/2010/main" val="195049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56852" y="2015909"/>
            <a:ext cx="10575440" cy="4550103"/>
          </a:xfrm>
        </p:spPr>
        <p:txBody>
          <a:bodyPr>
            <a:noAutofit/>
          </a:bodyPr>
          <a:lstStyle/>
          <a:p>
            <a:pPr marL="342900" indent="-342900">
              <a:buFont typeface="Arial" panose="020B0604020202020204" pitchFamily="34" charset="0"/>
              <a:buChar char="•"/>
            </a:pPr>
            <a:r>
              <a:rPr lang="en-US" b="1" dirty="0" smtClean="0">
                <a:solidFill>
                  <a:schemeClr val="bg2">
                    <a:lumMod val="25000"/>
                  </a:schemeClr>
                </a:solidFill>
              </a:rPr>
              <a:t>Combine roles of former RAs and TAs</a:t>
            </a:r>
          </a:p>
          <a:p>
            <a:pPr marL="342900" indent="-342900">
              <a:buFont typeface="Arial" panose="020B0604020202020204" pitchFamily="34" charset="0"/>
              <a:buChar char="•"/>
            </a:pPr>
            <a:r>
              <a:rPr lang="en-US" b="1" dirty="0" smtClean="0">
                <a:solidFill>
                  <a:schemeClr val="bg2">
                    <a:lumMod val="25000"/>
                  </a:schemeClr>
                </a:solidFill>
              </a:rPr>
              <a:t>Residential Responsibilities</a:t>
            </a:r>
          </a:p>
          <a:p>
            <a:pPr marL="736092" lvl="1" indent="-342900"/>
            <a:r>
              <a:rPr lang="en-US" b="1" dirty="0" smtClean="0"/>
              <a:t>Wake Up Student</a:t>
            </a:r>
          </a:p>
          <a:p>
            <a:pPr marL="736092" lvl="1" indent="-342900"/>
            <a:r>
              <a:rPr lang="en-US" b="1" dirty="0" smtClean="0"/>
              <a:t>Breakfast</a:t>
            </a:r>
            <a:r>
              <a:rPr lang="en-US" b="1" dirty="0"/>
              <a:t>, Lunch &amp; Dinner Duty</a:t>
            </a:r>
          </a:p>
          <a:p>
            <a:pPr marL="736092" lvl="1" indent="-342900"/>
            <a:r>
              <a:rPr lang="en-US" b="1" dirty="0"/>
              <a:t>Morning &amp; Evening Medications</a:t>
            </a:r>
          </a:p>
          <a:p>
            <a:pPr marL="736092" lvl="1" indent="-342900"/>
            <a:r>
              <a:rPr lang="en-US" b="1" dirty="0" smtClean="0"/>
              <a:t>Evening </a:t>
            </a:r>
            <a:r>
              <a:rPr lang="en-US" b="1" dirty="0"/>
              <a:t>Activities</a:t>
            </a:r>
          </a:p>
          <a:p>
            <a:pPr marL="736092" lvl="1" indent="-342900"/>
            <a:r>
              <a:rPr lang="en-US" b="1" dirty="0" smtClean="0"/>
              <a:t>Quick Hall meeting to give information about the following day (if needed) &amp; Elective Sign-up</a:t>
            </a:r>
          </a:p>
          <a:p>
            <a:pPr marL="736092" lvl="1" indent="-342900"/>
            <a:r>
              <a:rPr lang="en-US" b="1" dirty="0" smtClean="0"/>
              <a:t>On call over night</a:t>
            </a:r>
          </a:p>
          <a:p>
            <a:pPr marL="393192" lvl="1" indent="0">
              <a:buNone/>
            </a:pPr>
            <a:endParaRPr lang="en-US" b="1" dirty="0" smtClean="0"/>
          </a:p>
        </p:txBody>
      </p:sp>
      <p:sp>
        <p:nvSpPr>
          <p:cNvPr id="2" name="Title 1"/>
          <p:cNvSpPr>
            <a:spLocks noGrp="1"/>
          </p:cNvSpPr>
          <p:nvPr>
            <p:ph type="title" idx="4294967295"/>
          </p:nvPr>
        </p:nvSpPr>
        <p:spPr>
          <a:xfrm>
            <a:off x="551191" y="891379"/>
            <a:ext cx="11426319" cy="946150"/>
          </a:xfrm>
        </p:spPr>
        <p:txBody>
          <a:bodyPr>
            <a:normAutofit/>
          </a:bodyPr>
          <a:lstStyle/>
          <a:p>
            <a:r>
              <a:rPr lang="en-US" sz="6000" dirty="0" smtClean="0">
                <a:ln w="9525">
                  <a:solidFill>
                    <a:schemeClr val="bg1"/>
                  </a:solidFill>
                  <a:prstDash val="solid"/>
                </a:ln>
              </a:rPr>
              <a:t>Team Leader Roles</a:t>
            </a:r>
            <a:endParaRPr lang="en-US" sz="6000" dirty="0">
              <a:ln w="9525">
                <a:solidFill>
                  <a:schemeClr val="bg1"/>
                </a:solidFill>
                <a:prstDash val="solid"/>
              </a:ln>
            </a:endParaRPr>
          </a:p>
        </p:txBody>
      </p:sp>
    </p:spTree>
    <p:extLst>
      <p:ext uri="{BB962C8B-B14F-4D97-AF65-F5344CB8AC3E}">
        <p14:creationId xmlns:p14="http://schemas.microsoft.com/office/powerpoint/2010/main" val="58048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56852" y="2015909"/>
            <a:ext cx="10575440" cy="4550103"/>
          </a:xfrm>
        </p:spPr>
        <p:txBody>
          <a:bodyPr>
            <a:noAutofit/>
          </a:bodyPr>
          <a:lstStyle/>
          <a:p>
            <a:pPr marL="0" indent="0">
              <a:buNone/>
            </a:pPr>
            <a:r>
              <a:rPr lang="en-US" b="1" dirty="0">
                <a:solidFill>
                  <a:srgbClr val="002060"/>
                </a:solidFill>
              </a:rPr>
              <a:t>“Teacher” Assistant Responsibilities will only apply to Seeds Training</a:t>
            </a:r>
            <a:r>
              <a:rPr lang="en-US" b="1" dirty="0" smtClean="0">
                <a:solidFill>
                  <a:srgbClr val="002060"/>
                </a:solidFill>
              </a:rPr>
              <a:t>.</a:t>
            </a:r>
            <a:endParaRPr lang="en-US" b="1" dirty="0" smtClean="0">
              <a:solidFill>
                <a:schemeClr val="bg2">
                  <a:lumMod val="25000"/>
                </a:schemeClr>
              </a:solidFill>
            </a:endParaRPr>
          </a:p>
          <a:p>
            <a:pPr marL="0" indent="0">
              <a:buNone/>
            </a:pPr>
            <a:endParaRPr lang="en-US" b="1" dirty="0" smtClean="0">
              <a:solidFill>
                <a:schemeClr val="bg2">
                  <a:lumMod val="25000"/>
                </a:schemeClr>
              </a:solidFill>
            </a:endParaRPr>
          </a:p>
          <a:p>
            <a:pPr marL="0" indent="0">
              <a:buNone/>
            </a:pPr>
            <a:r>
              <a:rPr lang="en-US" b="1" dirty="0" smtClean="0">
                <a:solidFill>
                  <a:schemeClr val="bg2">
                    <a:lumMod val="25000"/>
                  </a:schemeClr>
                </a:solidFill>
              </a:rPr>
              <a:t>Time Off</a:t>
            </a:r>
          </a:p>
          <a:p>
            <a:pPr marL="736092" lvl="1" indent="-342900"/>
            <a:r>
              <a:rPr lang="en-US" b="1" dirty="0" smtClean="0"/>
              <a:t>When you are not working with Seeds Training you are off </a:t>
            </a:r>
          </a:p>
          <a:p>
            <a:pPr marL="1138428" lvl="2" indent="-342900"/>
            <a:r>
              <a:rPr lang="en-US" b="1" dirty="0" smtClean="0"/>
              <a:t>Monday – Wednesday </a:t>
            </a:r>
          </a:p>
          <a:p>
            <a:pPr marL="1595628" lvl="3" indent="-342900"/>
            <a:r>
              <a:rPr lang="en-US" b="1" dirty="0" smtClean="0"/>
              <a:t>8:00am – 11:30am</a:t>
            </a:r>
          </a:p>
          <a:p>
            <a:pPr marL="1595628" lvl="3" indent="-342900"/>
            <a:r>
              <a:rPr lang="en-US" b="1" dirty="0" smtClean="0"/>
              <a:t>2:00pm – 5:00pm</a:t>
            </a:r>
          </a:p>
          <a:p>
            <a:pPr marL="393192" lvl="1" indent="0">
              <a:buNone/>
            </a:pPr>
            <a:endParaRPr lang="en-US" b="1" dirty="0" smtClean="0"/>
          </a:p>
        </p:txBody>
      </p:sp>
      <p:sp>
        <p:nvSpPr>
          <p:cNvPr id="2" name="Title 1"/>
          <p:cNvSpPr>
            <a:spLocks noGrp="1"/>
          </p:cNvSpPr>
          <p:nvPr>
            <p:ph type="title" idx="4294967295"/>
          </p:nvPr>
        </p:nvSpPr>
        <p:spPr>
          <a:xfrm>
            <a:off x="551191" y="891379"/>
            <a:ext cx="11426319" cy="946150"/>
          </a:xfrm>
        </p:spPr>
        <p:txBody>
          <a:bodyPr>
            <a:normAutofit/>
          </a:bodyPr>
          <a:lstStyle/>
          <a:p>
            <a:r>
              <a:rPr lang="en-US" sz="6000" dirty="0" smtClean="0">
                <a:ln w="9525">
                  <a:solidFill>
                    <a:schemeClr val="bg1"/>
                  </a:solidFill>
                  <a:prstDash val="solid"/>
                </a:ln>
              </a:rPr>
              <a:t>Team Leader Roles</a:t>
            </a:r>
            <a:endParaRPr lang="en-US" sz="6000" dirty="0">
              <a:ln w="9525">
                <a:solidFill>
                  <a:schemeClr val="bg1"/>
                </a:solidFill>
                <a:prstDash val="solid"/>
              </a:ln>
            </a:endParaRPr>
          </a:p>
        </p:txBody>
      </p:sp>
    </p:spTree>
    <p:extLst>
      <p:ext uri="{BB962C8B-B14F-4D97-AF65-F5344CB8AC3E}">
        <p14:creationId xmlns:p14="http://schemas.microsoft.com/office/powerpoint/2010/main" val="352227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42303" y="296562"/>
            <a:ext cx="9885405" cy="1828800"/>
          </a:xfrm>
        </p:spPr>
        <p:txBody>
          <a:bodyPr>
            <a:normAutofit fontScale="90000"/>
          </a:bodyPr>
          <a:lstStyle/>
          <a:p>
            <a:r>
              <a:rPr lang="en-US" dirty="0" smtClean="0"/>
              <a:t>Standards for Staff </a:t>
            </a:r>
            <a:r>
              <a:rPr lang="en-US" dirty="0"/>
              <a:t>Conduct </a:t>
            </a:r>
            <a:r>
              <a:rPr lang="en-US" dirty="0" smtClean="0"/>
              <a:t>(TAB 1)</a:t>
            </a:r>
            <a:r>
              <a:rPr lang="en-US" dirty="0"/>
              <a:t/>
            </a:r>
            <a:br>
              <a:rPr lang="en-US" dirty="0"/>
            </a:br>
            <a:endParaRPr lang="en-US" dirty="0"/>
          </a:p>
        </p:txBody>
      </p:sp>
      <p:sp>
        <p:nvSpPr>
          <p:cNvPr id="6" name="Text Placeholder 5"/>
          <p:cNvSpPr>
            <a:spLocks noGrp="1"/>
          </p:cNvSpPr>
          <p:nvPr>
            <p:ph type="body" idx="1"/>
          </p:nvPr>
        </p:nvSpPr>
        <p:spPr>
          <a:xfrm>
            <a:off x="3425350" y="2125361"/>
            <a:ext cx="6858002" cy="3015049"/>
          </a:xfrm>
        </p:spPr>
        <p:txBody>
          <a:bodyPr/>
          <a:lstStyle/>
          <a:p>
            <a:pPr marL="342900" indent="-342900">
              <a:buFont typeface="Wingdings" panose="05000000000000000000" pitchFamily="2" charset="2"/>
              <a:buChar char="§"/>
            </a:pPr>
            <a:r>
              <a:rPr lang="en-US" dirty="0" smtClean="0"/>
              <a:t>No alcohol, tobacco or drugs</a:t>
            </a:r>
          </a:p>
          <a:p>
            <a:pPr marL="342900" indent="-342900">
              <a:buFont typeface="Wingdings" panose="05000000000000000000" pitchFamily="2" charset="2"/>
              <a:buChar char="§"/>
            </a:pPr>
            <a:r>
              <a:rPr lang="en-US" dirty="0" smtClean="0"/>
              <a:t>No obscene or derogatory Language</a:t>
            </a:r>
          </a:p>
          <a:p>
            <a:pPr marL="342900" indent="-342900">
              <a:buFont typeface="Wingdings" panose="05000000000000000000" pitchFamily="2" charset="2"/>
              <a:buChar char="§"/>
            </a:pPr>
            <a:r>
              <a:rPr lang="en-US" dirty="0" smtClean="0"/>
              <a:t>Maintain Professional boundaries</a:t>
            </a:r>
          </a:p>
          <a:p>
            <a:pPr marL="342900" indent="-342900">
              <a:buFont typeface="Wingdings" panose="05000000000000000000" pitchFamily="2" charset="2"/>
              <a:buChar char="§"/>
            </a:pPr>
            <a:r>
              <a:rPr lang="en-US" dirty="0" smtClean="0"/>
              <a:t>Sexual harassment prohibited</a:t>
            </a:r>
          </a:p>
          <a:p>
            <a:endParaRPr lang="en-US" dirty="0"/>
          </a:p>
        </p:txBody>
      </p:sp>
    </p:spTree>
    <p:extLst>
      <p:ext uri="{BB962C8B-B14F-4D97-AF65-F5344CB8AC3E}">
        <p14:creationId xmlns:p14="http://schemas.microsoft.com/office/powerpoint/2010/main" val="127759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79023"/>
            <a:ext cx="10255956" cy="1219200"/>
          </a:xfrm>
        </p:spPr>
        <p:txBody>
          <a:bodyPr>
            <a:noAutofit/>
          </a:bodyPr>
          <a:lstStyle/>
          <a:p>
            <a:r>
              <a:rPr lang="en-US" sz="4400" dirty="0" smtClean="0"/>
              <a:t>On Campus Vendor Policy (TAB 1)</a:t>
            </a:r>
            <a:endParaRPr lang="en-US" sz="4400" dirty="0"/>
          </a:p>
        </p:txBody>
      </p:sp>
      <p:sp>
        <p:nvSpPr>
          <p:cNvPr id="3" name="Content Placeholder 2"/>
          <p:cNvSpPr>
            <a:spLocks noGrp="1"/>
          </p:cNvSpPr>
          <p:nvPr>
            <p:ph type="body" sz="half" idx="4294967295"/>
          </p:nvPr>
        </p:nvSpPr>
        <p:spPr>
          <a:xfrm>
            <a:off x="553156" y="1631950"/>
            <a:ext cx="11063111" cy="4791428"/>
          </a:xfrm>
        </p:spPr>
        <p:txBody>
          <a:bodyPr>
            <a:noAutofit/>
          </a:bodyPr>
          <a:lstStyle/>
          <a:p>
            <a:pPr marL="0" indent="0">
              <a:spcBef>
                <a:spcPts val="0"/>
              </a:spcBef>
              <a:buNone/>
            </a:pPr>
            <a:r>
              <a:rPr lang="en-US" b="1" dirty="0">
                <a:solidFill>
                  <a:schemeClr val="bg2">
                    <a:lumMod val="25000"/>
                  </a:schemeClr>
                </a:solidFill>
              </a:rPr>
              <a:t>GUSLA Student Use </a:t>
            </a:r>
            <a:r>
              <a:rPr lang="en-US" dirty="0"/>
              <a:t>- With 240 GUSLA students, other summer camp students, and summer college students on campus, vendors can become very busy with long lines and long wait times.  GUSLA students are expected to participate fully in all program activities, and waiting in vendor lines may cause delays that conflict with the schedule of activities.  Therefore, </a:t>
            </a:r>
            <a:r>
              <a:rPr lang="en-US" u="sng" dirty="0"/>
              <a:t>students’</a:t>
            </a:r>
            <a:r>
              <a:rPr lang="en-US" dirty="0"/>
              <a:t> purchases from these vendors is limited to the following</a:t>
            </a:r>
            <a:r>
              <a:rPr lang="en-US" dirty="0" smtClean="0"/>
              <a:t>:</a:t>
            </a:r>
            <a:br>
              <a:rPr lang="en-US" dirty="0" smtClean="0"/>
            </a:br>
            <a:endParaRPr lang="en-US" dirty="0" smtClean="0"/>
          </a:p>
          <a:p>
            <a:pPr marL="457200" lvl="0" indent="-457200">
              <a:spcBef>
                <a:spcPts val="0"/>
              </a:spcBef>
              <a:spcAft>
                <a:spcPts val="1200"/>
              </a:spcAft>
              <a:buFont typeface="+mj-lt"/>
              <a:buAutoNum type="arabicPeriod"/>
            </a:pPr>
            <a:r>
              <a:rPr lang="en-US" dirty="0" smtClean="0"/>
              <a:t>Vending machines, </a:t>
            </a:r>
            <a:r>
              <a:rPr lang="en-US" b="1" dirty="0" smtClean="0"/>
              <a:t>during breaks only, </a:t>
            </a:r>
            <a:r>
              <a:rPr lang="en-US" dirty="0" smtClean="0"/>
              <a:t>and</a:t>
            </a:r>
            <a:r>
              <a:rPr lang="en-US" b="1" dirty="0" smtClean="0"/>
              <a:t> </a:t>
            </a:r>
            <a:r>
              <a:rPr lang="en-US" dirty="0" smtClean="0"/>
              <a:t>only in buildings that allow food and drinks on premises.</a:t>
            </a:r>
          </a:p>
          <a:p>
            <a:pPr marL="457200" lvl="0" indent="-457200">
              <a:spcBef>
                <a:spcPts val="0"/>
              </a:spcBef>
              <a:spcAft>
                <a:spcPts val="1200"/>
              </a:spcAft>
              <a:buFont typeface="+mj-lt"/>
              <a:buAutoNum type="arabicPeriod"/>
            </a:pPr>
            <a:r>
              <a:rPr lang="en-US" dirty="0" smtClean="0"/>
              <a:t>NAU Book Store only during supervised, scheduled visits. </a:t>
            </a:r>
            <a:endParaRPr lang="en-US" dirty="0"/>
          </a:p>
        </p:txBody>
      </p:sp>
    </p:spTree>
    <p:extLst>
      <p:ext uri="{BB962C8B-B14F-4D97-AF65-F5344CB8AC3E}">
        <p14:creationId xmlns:p14="http://schemas.microsoft.com/office/powerpoint/2010/main" val="306418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Homesickness</a:t>
            </a:r>
            <a:endParaRPr lang="en-US" dirty="0"/>
          </a:p>
        </p:txBody>
      </p:sp>
      <p:sp>
        <p:nvSpPr>
          <p:cNvPr id="4" name="Content Placeholder 3"/>
          <p:cNvSpPr>
            <a:spLocks noGrp="1"/>
          </p:cNvSpPr>
          <p:nvPr>
            <p:ph idx="1"/>
          </p:nvPr>
        </p:nvSpPr>
        <p:spPr/>
        <p:txBody>
          <a:bodyPr/>
          <a:lstStyle/>
          <a:p>
            <a:pPr marL="0" indent="0">
              <a:buNone/>
            </a:pPr>
            <a:r>
              <a:rPr lang="en-US" dirty="0"/>
              <a:t>Familiar surroundings, people, and routines help us feel secure and relaxed. A new place feels unfamiliar at first, and </a:t>
            </a:r>
            <a:r>
              <a:rPr lang="en-US" dirty="0" smtClean="0"/>
              <a:t>the students are </a:t>
            </a:r>
            <a:r>
              <a:rPr lang="en-US" dirty="0"/>
              <a:t>not sure what to expect. </a:t>
            </a:r>
            <a:r>
              <a:rPr lang="en-US" dirty="0" smtClean="0"/>
              <a:t>They </a:t>
            </a:r>
            <a:r>
              <a:rPr lang="en-US" dirty="0"/>
              <a:t>may find </a:t>
            </a:r>
            <a:r>
              <a:rPr lang="en-US" dirty="0" smtClean="0"/>
              <a:t>themselves </a:t>
            </a:r>
            <a:r>
              <a:rPr lang="en-US" dirty="0"/>
              <a:t>missing the comforts of home and loved ones. Those homesick feelings are completely normal. </a:t>
            </a:r>
            <a:r>
              <a:rPr lang="en-US" dirty="0" smtClean="0"/>
              <a:t>They </a:t>
            </a:r>
            <a:r>
              <a:rPr lang="en-US" dirty="0"/>
              <a:t>might feel a little lonely, sad, or stressed.</a:t>
            </a:r>
          </a:p>
          <a:p>
            <a:pPr marL="0" indent="0">
              <a:buNone/>
            </a:pPr>
            <a:r>
              <a:rPr lang="en-US" dirty="0"/>
              <a:t>Once the new surroundings and people become more familiar, feelings of homesickness go away.</a:t>
            </a:r>
          </a:p>
          <a:p>
            <a:endParaRPr lang="en-US" dirty="0"/>
          </a:p>
        </p:txBody>
      </p:sp>
    </p:spTree>
    <p:extLst>
      <p:ext uri="{BB962C8B-B14F-4D97-AF65-F5344CB8AC3E}">
        <p14:creationId xmlns:p14="http://schemas.microsoft.com/office/powerpoint/2010/main" val="56432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869092"/>
          </a:xfrm>
        </p:spPr>
        <p:txBody>
          <a:bodyPr/>
          <a:lstStyle/>
          <a:p>
            <a:r>
              <a:rPr lang="en-US" dirty="0"/>
              <a:t>H</a:t>
            </a:r>
            <a:r>
              <a:rPr lang="en-US" dirty="0" smtClean="0"/>
              <a:t>omesickness Tips</a:t>
            </a:r>
            <a:endParaRPr lang="en-US" dirty="0"/>
          </a:p>
        </p:txBody>
      </p:sp>
      <p:sp>
        <p:nvSpPr>
          <p:cNvPr id="4" name="Content Placeholder 3"/>
          <p:cNvSpPr>
            <a:spLocks noGrp="1"/>
          </p:cNvSpPr>
          <p:nvPr>
            <p:ph idx="1"/>
          </p:nvPr>
        </p:nvSpPr>
        <p:spPr>
          <a:xfrm>
            <a:off x="1065214" y="1173891"/>
            <a:ext cx="10058400" cy="5041557"/>
          </a:xfrm>
        </p:spPr>
        <p:txBody>
          <a:bodyPr>
            <a:normAutofit/>
          </a:bodyPr>
          <a:lstStyle/>
          <a:p>
            <a:r>
              <a:rPr lang="en-US" b="1" dirty="0" smtClean="0">
                <a:solidFill>
                  <a:schemeClr val="bg2">
                    <a:lumMod val="25000"/>
                  </a:schemeClr>
                </a:solidFill>
              </a:rPr>
              <a:t>Keep the student </a:t>
            </a:r>
            <a:r>
              <a:rPr lang="en-US" b="1" dirty="0">
                <a:solidFill>
                  <a:schemeClr val="bg2">
                    <a:lumMod val="25000"/>
                  </a:schemeClr>
                </a:solidFill>
              </a:rPr>
              <a:t>active.</a:t>
            </a:r>
            <a:r>
              <a:rPr lang="en-US" dirty="0"/>
              <a:t> Try not to let the student sit on the sidelines, they'll have more time to think about feeling sad. Have them talk to other students. Get them involved in </a:t>
            </a:r>
            <a:r>
              <a:rPr lang="en-US" dirty="0" smtClean="0"/>
              <a:t>activities. Before </a:t>
            </a:r>
            <a:r>
              <a:rPr lang="en-US" dirty="0"/>
              <a:t>they know it, they'll be too busy to be homesick.</a:t>
            </a:r>
          </a:p>
          <a:p>
            <a:r>
              <a:rPr lang="en-US" b="1" dirty="0" smtClean="0">
                <a:solidFill>
                  <a:schemeClr val="bg2">
                    <a:lumMod val="25000"/>
                  </a:schemeClr>
                </a:solidFill>
              </a:rPr>
              <a:t>Have the student call home.</a:t>
            </a:r>
            <a:r>
              <a:rPr lang="en-US" dirty="0"/>
              <a:t> </a:t>
            </a:r>
            <a:r>
              <a:rPr lang="en-US" dirty="0" smtClean="0"/>
              <a:t>A </a:t>
            </a:r>
            <a:r>
              <a:rPr lang="en-US" dirty="0"/>
              <a:t>quick call to hear </a:t>
            </a:r>
            <a:r>
              <a:rPr lang="en-US" dirty="0" smtClean="0"/>
              <a:t>a parents’ </a:t>
            </a:r>
            <a:r>
              <a:rPr lang="en-US" dirty="0"/>
              <a:t>voice or </a:t>
            </a:r>
            <a:r>
              <a:rPr lang="en-US" dirty="0" smtClean="0"/>
              <a:t>sibling can </a:t>
            </a:r>
            <a:r>
              <a:rPr lang="en-US" dirty="0"/>
              <a:t>be comforting. </a:t>
            </a:r>
            <a:endParaRPr lang="en-US" dirty="0" smtClean="0"/>
          </a:p>
          <a:p>
            <a:r>
              <a:rPr lang="en-US" b="1" dirty="0" smtClean="0">
                <a:solidFill>
                  <a:schemeClr val="bg2">
                    <a:lumMod val="25000"/>
                  </a:schemeClr>
                </a:solidFill>
              </a:rPr>
              <a:t>Have the student write </a:t>
            </a:r>
            <a:r>
              <a:rPr lang="en-US" b="1" dirty="0">
                <a:solidFill>
                  <a:schemeClr val="bg2">
                    <a:lumMod val="25000"/>
                  </a:schemeClr>
                </a:solidFill>
              </a:rPr>
              <a:t>in a journal.</a:t>
            </a:r>
            <a:r>
              <a:rPr lang="en-US" dirty="0"/>
              <a:t> Putting </a:t>
            </a:r>
            <a:r>
              <a:rPr lang="en-US" dirty="0" smtClean="0"/>
              <a:t>feelings </a:t>
            </a:r>
            <a:r>
              <a:rPr lang="en-US" dirty="0"/>
              <a:t>down on paper can help </a:t>
            </a:r>
            <a:r>
              <a:rPr lang="en-US" dirty="0" smtClean="0"/>
              <a:t>students understand </a:t>
            </a:r>
            <a:r>
              <a:rPr lang="en-US" dirty="0"/>
              <a:t>them. Writing about homesickness can remind </a:t>
            </a:r>
            <a:r>
              <a:rPr lang="en-US" dirty="0" smtClean="0"/>
              <a:t>them </a:t>
            </a:r>
            <a:r>
              <a:rPr lang="en-US" dirty="0"/>
              <a:t>what </a:t>
            </a:r>
            <a:r>
              <a:rPr lang="en-US" dirty="0" smtClean="0"/>
              <a:t>they </a:t>
            </a:r>
            <a:r>
              <a:rPr lang="en-US" dirty="0"/>
              <a:t>really love about home. </a:t>
            </a:r>
            <a:r>
              <a:rPr lang="en-US" dirty="0" smtClean="0"/>
              <a:t>Tell them to make </a:t>
            </a:r>
            <a:r>
              <a:rPr lang="en-US" dirty="0"/>
              <a:t>sure to write about some of the good parts of the new place, too.</a:t>
            </a:r>
          </a:p>
          <a:p>
            <a:endParaRPr lang="en-US" dirty="0"/>
          </a:p>
        </p:txBody>
      </p:sp>
    </p:spTree>
    <p:extLst>
      <p:ext uri="{BB962C8B-B14F-4D97-AF65-F5344CB8AC3E}">
        <p14:creationId xmlns:p14="http://schemas.microsoft.com/office/powerpoint/2010/main" val="149894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Homesickness Tips (cont.)</a:t>
            </a:r>
            <a:endParaRPr lang="en-US" dirty="0"/>
          </a:p>
        </p:txBody>
      </p:sp>
      <p:sp>
        <p:nvSpPr>
          <p:cNvPr id="4" name="Content Placeholder 3"/>
          <p:cNvSpPr>
            <a:spLocks noGrp="1"/>
          </p:cNvSpPr>
          <p:nvPr>
            <p:ph idx="1"/>
          </p:nvPr>
        </p:nvSpPr>
        <p:spPr/>
        <p:txBody>
          <a:bodyPr>
            <a:normAutofit/>
          </a:bodyPr>
          <a:lstStyle/>
          <a:p>
            <a:r>
              <a:rPr lang="en-US" b="1" dirty="0" smtClean="0">
                <a:solidFill>
                  <a:schemeClr val="bg2">
                    <a:lumMod val="25000"/>
                  </a:schemeClr>
                </a:solidFill>
              </a:rPr>
              <a:t>Adjust expectations</a:t>
            </a:r>
            <a:r>
              <a:rPr lang="en-US" b="1" dirty="0">
                <a:solidFill>
                  <a:schemeClr val="bg2">
                    <a:lumMod val="25000"/>
                  </a:schemeClr>
                </a:solidFill>
              </a:rPr>
              <a:t>.</a:t>
            </a:r>
            <a:r>
              <a:rPr lang="en-US" dirty="0"/>
              <a:t> Sometimes homesickness can include feelings of disappointment when a </a:t>
            </a:r>
            <a:r>
              <a:rPr lang="en-US" dirty="0" smtClean="0"/>
              <a:t>camp doesn't </a:t>
            </a:r>
            <a:r>
              <a:rPr lang="en-US" dirty="0"/>
              <a:t>live up to </a:t>
            </a:r>
            <a:r>
              <a:rPr lang="en-US" dirty="0" smtClean="0"/>
              <a:t>their </a:t>
            </a:r>
            <a:r>
              <a:rPr lang="en-US" dirty="0"/>
              <a:t>dreams. </a:t>
            </a:r>
            <a:r>
              <a:rPr lang="en-US" dirty="0" smtClean="0"/>
              <a:t>Help them accept </a:t>
            </a:r>
            <a:r>
              <a:rPr lang="en-US" dirty="0"/>
              <a:t>the situation for what it is and </a:t>
            </a:r>
            <a:r>
              <a:rPr lang="en-US" u="sng" dirty="0"/>
              <a:t>make the most of it</a:t>
            </a:r>
            <a:r>
              <a:rPr lang="en-US" dirty="0"/>
              <a:t>.</a:t>
            </a:r>
          </a:p>
          <a:p>
            <a:r>
              <a:rPr lang="en-US" b="1" dirty="0" smtClean="0">
                <a:solidFill>
                  <a:schemeClr val="bg2">
                    <a:lumMod val="25000"/>
                  </a:schemeClr>
                </a:solidFill>
              </a:rPr>
              <a:t>Encourage the student to talk </a:t>
            </a:r>
            <a:r>
              <a:rPr lang="en-US" b="1" dirty="0">
                <a:solidFill>
                  <a:schemeClr val="bg2">
                    <a:lumMod val="25000"/>
                  </a:schemeClr>
                </a:solidFill>
              </a:rPr>
              <a:t>to an adult</a:t>
            </a:r>
            <a:r>
              <a:rPr lang="en-US" b="1" dirty="0"/>
              <a:t>.</a:t>
            </a:r>
            <a:r>
              <a:rPr lang="en-US" dirty="0"/>
              <a:t> Missing </a:t>
            </a:r>
            <a:r>
              <a:rPr lang="en-US" dirty="0" smtClean="0"/>
              <a:t>their </a:t>
            </a:r>
            <a:r>
              <a:rPr lang="en-US" dirty="0"/>
              <a:t>family and home is normal. But if after a couple of days away </a:t>
            </a:r>
            <a:r>
              <a:rPr lang="en-US" dirty="0" smtClean="0"/>
              <a:t>they're still </a:t>
            </a:r>
            <a:r>
              <a:rPr lang="en-US" dirty="0"/>
              <a:t>feeling overwhelmed by homesickness, </a:t>
            </a:r>
            <a:r>
              <a:rPr lang="en-US" dirty="0" smtClean="0"/>
              <a:t>have them sit and talk </a:t>
            </a:r>
            <a:r>
              <a:rPr lang="en-US" dirty="0"/>
              <a:t>to an </a:t>
            </a:r>
            <a:r>
              <a:rPr lang="en-US" dirty="0" smtClean="0"/>
              <a:t>adult, see if there is an adult they have started to develop </a:t>
            </a:r>
            <a:r>
              <a:rPr lang="en-US" dirty="0"/>
              <a:t>trust </a:t>
            </a:r>
            <a:r>
              <a:rPr lang="en-US" dirty="0" smtClean="0"/>
              <a:t>with to share their feelings</a:t>
            </a:r>
            <a:r>
              <a:rPr lang="en-US" dirty="0"/>
              <a:t>. That person can help </a:t>
            </a:r>
            <a:r>
              <a:rPr lang="en-US" dirty="0" smtClean="0"/>
              <a:t>them work </a:t>
            </a:r>
            <a:r>
              <a:rPr lang="en-US" dirty="0"/>
              <a:t>through this tough time.</a:t>
            </a:r>
          </a:p>
          <a:p>
            <a:endParaRPr lang="en-US" dirty="0"/>
          </a:p>
        </p:txBody>
      </p:sp>
    </p:spTree>
    <p:extLst>
      <p:ext uri="{BB962C8B-B14F-4D97-AF65-F5344CB8AC3E}">
        <p14:creationId xmlns:p14="http://schemas.microsoft.com/office/powerpoint/2010/main" val="248980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Homesickness (Cont.) </a:t>
            </a:r>
            <a:endParaRPr lang="en-US" dirty="0"/>
          </a:p>
        </p:txBody>
      </p:sp>
      <p:sp>
        <p:nvSpPr>
          <p:cNvPr id="4" name="Content Placeholder 3"/>
          <p:cNvSpPr>
            <a:spLocks noGrp="1"/>
          </p:cNvSpPr>
          <p:nvPr>
            <p:ph idx="1"/>
          </p:nvPr>
        </p:nvSpPr>
        <p:spPr/>
        <p:txBody>
          <a:bodyPr>
            <a:normAutofit/>
          </a:bodyPr>
          <a:lstStyle/>
          <a:p>
            <a:pPr marL="0" indent="0">
              <a:buNone/>
            </a:pPr>
            <a:r>
              <a:rPr lang="en-US" dirty="0"/>
              <a:t>Remember that there's a good side to homesickness, too: It means </a:t>
            </a:r>
            <a:r>
              <a:rPr lang="en-US" dirty="0" smtClean="0"/>
              <a:t>they </a:t>
            </a:r>
            <a:r>
              <a:rPr lang="en-US" dirty="0"/>
              <a:t>have family and friends worth missing and a place </a:t>
            </a:r>
            <a:r>
              <a:rPr lang="en-US" dirty="0" smtClean="0"/>
              <a:t>they want </a:t>
            </a:r>
            <a:r>
              <a:rPr lang="en-US" dirty="0"/>
              <a:t>to return to when </a:t>
            </a:r>
            <a:r>
              <a:rPr lang="en-US" dirty="0" smtClean="0"/>
              <a:t>their adventure </a:t>
            </a:r>
            <a:r>
              <a:rPr lang="en-US" dirty="0"/>
              <a:t>away from home is over.</a:t>
            </a:r>
          </a:p>
        </p:txBody>
      </p:sp>
    </p:spTree>
    <p:extLst>
      <p:ext uri="{BB962C8B-B14F-4D97-AF65-F5344CB8AC3E}">
        <p14:creationId xmlns:p14="http://schemas.microsoft.com/office/powerpoint/2010/main" val="160377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679" y="2801953"/>
            <a:ext cx="6949440" cy="3143393"/>
          </a:xfrm>
        </p:spPr>
        <p:txBody>
          <a:bodyPr>
            <a:noAutofit/>
          </a:bodyPr>
          <a:lstStyle/>
          <a:p>
            <a:r>
              <a:rPr lang="en-US" sz="5400" dirty="0" smtClean="0">
                <a:solidFill>
                  <a:schemeClr val="bg2">
                    <a:lumMod val="25000"/>
                  </a:schemeClr>
                </a:solidFill>
              </a:rPr>
              <a:t>G</a:t>
            </a:r>
            <a:r>
              <a:rPr lang="en-US" sz="5400" dirty="0" smtClean="0"/>
              <a:t>EAR </a:t>
            </a:r>
            <a:br>
              <a:rPr lang="en-US" sz="5400" dirty="0" smtClean="0"/>
            </a:br>
            <a:r>
              <a:rPr lang="en-US" sz="5400" dirty="0" smtClean="0">
                <a:solidFill>
                  <a:schemeClr val="bg2">
                    <a:lumMod val="25000"/>
                  </a:schemeClr>
                </a:solidFill>
              </a:rPr>
              <a:t>U</a:t>
            </a:r>
            <a:r>
              <a:rPr lang="en-US" sz="5400" dirty="0" smtClean="0"/>
              <a:t>P </a:t>
            </a:r>
            <a:br>
              <a:rPr lang="en-US" sz="5400" dirty="0" smtClean="0"/>
            </a:br>
            <a:r>
              <a:rPr lang="en-US" sz="5400" dirty="0" smtClean="0">
                <a:solidFill>
                  <a:schemeClr val="bg2">
                    <a:lumMod val="25000"/>
                  </a:schemeClr>
                </a:solidFill>
              </a:rPr>
              <a:t>S</a:t>
            </a:r>
            <a:r>
              <a:rPr lang="en-US" sz="5400" dirty="0" smtClean="0"/>
              <a:t>ummer </a:t>
            </a:r>
            <a:r>
              <a:rPr lang="en-US" sz="5400" dirty="0" smtClean="0">
                <a:solidFill>
                  <a:schemeClr val="bg2">
                    <a:lumMod val="25000"/>
                  </a:schemeClr>
                </a:solidFill>
              </a:rPr>
              <a:t>L</a:t>
            </a:r>
            <a:r>
              <a:rPr lang="en-US" sz="5400" dirty="0" smtClean="0"/>
              <a:t>eadership </a:t>
            </a:r>
            <a:r>
              <a:rPr lang="en-US" sz="5400" dirty="0" smtClean="0">
                <a:solidFill>
                  <a:schemeClr val="bg2">
                    <a:lumMod val="25000"/>
                  </a:schemeClr>
                </a:solidFill>
              </a:rPr>
              <a:t>A</a:t>
            </a:r>
            <a:r>
              <a:rPr lang="en-US" sz="5400" dirty="0" smtClean="0"/>
              <a:t>cademy</a:t>
            </a:r>
            <a:endParaRPr lang="en-US" sz="5400" dirty="0"/>
          </a:p>
        </p:txBody>
      </p:sp>
      <p:pic>
        <p:nvPicPr>
          <p:cNvPr id="5" name="Picture Placeholder 4"/>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21525" r="21525"/>
          <a:stretch>
            <a:fillRect/>
          </a:stretch>
        </p:blipFill>
        <p:spPr/>
      </p:pic>
    </p:spTree>
    <p:extLst>
      <p:ext uri="{BB962C8B-B14F-4D97-AF65-F5344CB8AC3E}">
        <p14:creationId xmlns:p14="http://schemas.microsoft.com/office/powerpoint/2010/main" val="139077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rPr>
              <a:t>Health Coordinator</a:t>
            </a:r>
            <a:endParaRPr lang="en-US" sz="6000" b="1" dirty="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endParaRPr>
          </a:p>
        </p:txBody>
      </p:sp>
      <p:sp>
        <p:nvSpPr>
          <p:cNvPr id="6" name="Text Placeholder 5"/>
          <p:cNvSpPr>
            <a:spLocks noGrp="1"/>
          </p:cNvSpPr>
          <p:nvPr>
            <p:ph type="body" idx="1"/>
          </p:nvPr>
        </p:nvSpPr>
        <p:spPr/>
        <p:txBody>
          <a:bodyPr>
            <a:normAutofit lnSpcReduction="10000"/>
          </a:bodyPr>
          <a:lstStyle/>
          <a:p>
            <a:r>
              <a:rPr lang="en-US" dirty="0" smtClean="0"/>
              <a:t>Taylor (MA)</a:t>
            </a:r>
            <a:endParaRPr lang="en-US" dirty="0"/>
          </a:p>
        </p:txBody>
      </p:sp>
      <p:pic>
        <p:nvPicPr>
          <p:cNvPr id="8" name="Picture Placeholder 4"/>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1525" r="21525"/>
          <a:stretch>
            <a:fillRect/>
          </a:stretch>
        </p:blipFill>
        <p:spPr/>
      </p:pic>
    </p:spTree>
    <p:extLst>
      <p:ext uri="{BB962C8B-B14F-4D97-AF65-F5344CB8AC3E}">
        <p14:creationId xmlns:p14="http://schemas.microsoft.com/office/powerpoint/2010/main" val="219257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900953" y="1541777"/>
            <a:ext cx="10112188" cy="4550103"/>
          </a:xfrm>
        </p:spPr>
        <p:txBody>
          <a:bodyPr>
            <a:noAutofit/>
          </a:bodyPr>
          <a:lstStyle/>
          <a:p>
            <a:pPr marL="342900" indent="-342900">
              <a:buFont typeface="Arial" panose="020B0604020202020204" pitchFamily="34" charset="0"/>
              <a:buChar char="•"/>
            </a:pPr>
            <a:r>
              <a:rPr lang="en-US" dirty="0" smtClean="0"/>
              <a:t>Office Hours</a:t>
            </a:r>
          </a:p>
          <a:p>
            <a:pPr marL="736092" lvl="1" indent="-342900"/>
            <a:r>
              <a:rPr lang="en-US" sz="1800" dirty="0" smtClean="0"/>
              <a:t>Allen Hall Health Coordinator Office – Room #235 (6:15am – 7:15am): </a:t>
            </a:r>
            <a:r>
              <a:rPr lang="en-US" sz="1800" b="1" dirty="0" smtClean="0">
                <a:solidFill>
                  <a:schemeClr val="bg2">
                    <a:lumMod val="50000"/>
                  </a:schemeClr>
                </a:solidFill>
              </a:rPr>
              <a:t>Morning Meds</a:t>
            </a:r>
          </a:p>
          <a:p>
            <a:pPr marL="736092" lvl="1" indent="-342900"/>
            <a:r>
              <a:rPr lang="en-US" sz="1800" dirty="0" smtClean="0"/>
              <a:t>GUSLA Office/COE Health Coordinator/Director’s Office – COE Room #170 (8:00am – 5:00pm)</a:t>
            </a:r>
          </a:p>
          <a:p>
            <a:pPr marL="736092" lvl="1" indent="-342900"/>
            <a:r>
              <a:rPr lang="en-US" sz="1800" b="1" dirty="0" smtClean="0">
                <a:solidFill>
                  <a:schemeClr val="bg2">
                    <a:lumMod val="50000"/>
                  </a:schemeClr>
                </a:solidFill>
              </a:rPr>
              <a:t>Afternoon Meds </a:t>
            </a:r>
            <a:r>
              <a:rPr lang="en-US" sz="1800" dirty="0" smtClean="0"/>
              <a:t>will be dispensed at lunch by the counter outside the Hot </a:t>
            </a:r>
            <a:r>
              <a:rPr lang="en-US" sz="1800" dirty="0"/>
              <a:t>S</a:t>
            </a:r>
            <a:r>
              <a:rPr lang="en-US" sz="1800" dirty="0" smtClean="0"/>
              <a:t>pot entrance</a:t>
            </a:r>
          </a:p>
          <a:p>
            <a:pPr marL="736092" lvl="1" indent="-342900"/>
            <a:r>
              <a:rPr lang="en-US" sz="1800" b="1" dirty="0" smtClean="0">
                <a:solidFill>
                  <a:schemeClr val="bg2">
                    <a:lumMod val="50000"/>
                  </a:schemeClr>
                </a:solidFill>
              </a:rPr>
              <a:t>Evening Meds</a:t>
            </a:r>
            <a:r>
              <a:rPr lang="en-US" sz="1800" dirty="0" smtClean="0"/>
              <a:t> dispensed  at The Allen Hall Health Coordinator Room #235 (9:00pm – 10:00pm)</a:t>
            </a:r>
            <a:endParaRPr lang="en-US" sz="2400" dirty="0" smtClean="0"/>
          </a:p>
          <a:p>
            <a:pPr marL="342900" indent="-342900">
              <a:buFont typeface="Arial" panose="020B0604020202020204" pitchFamily="34" charset="0"/>
              <a:buChar char="•"/>
            </a:pPr>
            <a:r>
              <a:rPr lang="en-US" dirty="0" smtClean="0"/>
              <a:t>Always on call –</a:t>
            </a:r>
          </a:p>
          <a:p>
            <a:pPr marL="736092" lvl="1" indent="-342900"/>
            <a:r>
              <a:rPr lang="en-US" sz="1800" dirty="0" smtClean="0"/>
              <a:t>Cell phone : (425) 445-5004</a:t>
            </a:r>
            <a:endParaRPr lang="en-US" sz="1800" dirty="0"/>
          </a:p>
        </p:txBody>
      </p:sp>
      <p:sp>
        <p:nvSpPr>
          <p:cNvPr id="2" name="Title 1"/>
          <p:cNvSpPr>
            <a:spLocks noGrp="1"/>
          </p:cNvSpPr>
          <p:nvPr>
            <p:ph type="title" idx="4294967295"/>
          </p:nvPr>
        </p:nvSpPr>
        <p:spPr>
          <a:xfrm>
            <a:off x="596347" y="349512"/>
            <a:ext cx="10883079" cy="946150"/>
          </a:xfrm>
        </p:spPr>
        <p:txBody>
          <a:bodyPr>
            <a:normAutofit fontScale="90000"/>
          </a:bodyPr>
          <a:lstStyle/>
          <a:p>
            <a:r>
              <a:rPr lang="en-US" sz="6000" dirty="0" smtClean="0">
                <a:ln w="9525">
                  <a:solidFill>
                    <a:schemeClr val="bg1"/>
                  </a:solidFill>
                  <a:prstDash val="solid"/>
                </a:ln>
              </a:rPr>
              <a:t>Health Coordinator Schedule</a:t>
            </a:r>
            <a:endParaRPr lang="en-US" sz="6000" dirty="0">
              <a:ln w="9525">
                <a:solidFill>
                  <a:schemeClr val="bg1"/>
                </a:solidFill>
                <a:prstDash val="solid"/>
              </a:ln>
            </a:endParaRPr>
          </a:p>
        </p:txBody>
      </p:sp>
    </p:spTree>
    <p:extLst>
      <p:ext uri="{BB962C8B-B14F-4D97-AF65-F5344CB8AC3E}">
        <p14:creationId xmlns:p14="http://schemas.microsoft.com/office/powerpoint/2010/main" val="378290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56852" y="2015910"/>
            <a:ext cx="10810218" cy="3754696"/>
          </a:xfrm>
        </p:spPr>
        <p:txBody>
          <a:bodyPr>
            <a:noAutofit/>
          </a:bodyPr>
          <a:lstStyle/>
          <a:p>
            <a:pPr marL="342900" indent="-342900">
              <a:buFont typeface="Arial" panose="020B0604020202020204" pitchFamily="34" charset="0"/>
              <a:buChar char="•"/>
            </a:pPr>
            <a:r>
              <a:rPr lang="en-US" dirty="0" smtClean="0"/>
              <a:t>There will be Medical Kit with basic over-the-counter (OTC)medications, plus a few extra items, e.g., </a:t>
            </a:r>
            <a:r>
              <a:rPr lang="en-US" dirty="0"/>
              <a:t>f</a:t>
            </a:r>
            <a:r>
              <a:rPr lang="en-US" dirty="0" smtClean="0"/>
              <a:t>eminine care products at </a:t>
            </a:r>
            <a:r>
              <a:rPr lang="en-US" dirty="0" err="1" smtClean="0"/>
              <a:t>Ashurst</a:t>
            </a:r>
            <a:r>
              <a:rPr lang="en-US" dirty="0" smtClean="0"/>
              <a:t> during Seeds Training. </a:t>
            </a:r>
            <a:r>
              <a:rPr lang="en-US" dirty="0" smtClean="0">
                <a:solidFill>
                  <a:srgbClr val="C00000"/>
                </a:solidFill>
              </a:rPr>
              <a:t>These medications can only be distributed by Admin Staff (Tie Guy, Roxanne, Taylor, Rhae Lynne &amp; Andrea)</a:t>
            </a:r>
            <a:r>
              <a:rPr lang="en-US" dirty="0" smtClean="0"/>
              <a:t>. They need to check the student application and document which OTC meds are allowed for each student.</a:t>
            </a:r>
          </a:p>
          <a:p>
            <a:pPr marL="342900" indent="-342900">
              <a:buFont typeface="Arial" panose="020B0604020202020204" pitchFamily="34" charset="0"/>
              <a:buChar char="•"/>
            </a:pPr>
            <a:r>
              <a:rPr lang="en-US" dirty="0" smtClean="0"/>
              <a:t>During the workshops go to the Health Coordinators Office in COE Room #170 for student needs.</a:t>
            </a:r>
          </a:p>
        </p:txBody>
      </p:sp>
      <p:sp>
        <p:nvSpPr>
          <p:cNvPr id="2" name="Title 1"/>
          <p:cNvSpPr>
            <a:spLocks noGrp="1"/>
          </p:cNvSpPr>
          <p:nvPr>
            <p:ph type="title" idx="4294967295"/>
          </p:nvPr>
        </p:nvSpPr>
        <p:spPr>
          <a:xfrm>
            <a:off x="551191" y="891379"/>
            <a:ext cx="11426319" cy="946150"/>
          </a:xfrm>
        </p:spPr>
        <p:txBody>
          <a:bodyPr>
            <a:normAutofit fontScale="90000"/>
          </a:bodyPr>
          <a:lstStyle/>
          <a:p>
            <a:r>
              <a:rPr lang="en-US" sz="6000" dirty="0" smtClean="0">
                <a:ln w="9525">
                  <a:solidFill>
                    <a:schemeClr val="bg1"/>
                  </a:solidFill>
                  <a:prstDash val="solid"/>
                </a:ln>
              </a:rPr>
              <a:t>Over the Counter Medication Distribution</a:t>
            </a:r>
            <a:endParaRPr lang="en-US" sz="6000" dirty="0">
              <a:ln w="9525">
                <a:solidFill>
                  <a:schemeClr val="bg1"/>
                </a:solidFill>
                <a:prstDash val="solid"/>
              </a:ln>
            </a:endParaRPr>
          </a:p>
        </p:txBody>
      </p:sp>
    </p:spTree>
    <p:extLst>
      <p:ext uri="{BB962C8B-B14F-4D97-AF65-F5344CB8AC3E}">
        <p14:creationId xmlns:p14="http://schemas.microsoft.com/office/powerpoint/2010/main" val="333870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81682794"/>
              </p:ext>
            </p:extLst>
          </p:nvPr>
        </p:nvGraphicFramePr>
        <p:xfrm>
          <a:off x="557048" y="377072"/>
          <a:ext cx="10076387" cy="5718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52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07528276"/>
              </p:ext>
            </p:extLst>
          </p:nvPr>
        </p:nvGraphicFramePr>
        <p:xfrm>
          <a:off x="557048" y="377072"/>
          <a:ext cx="11280725" cy="5718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1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56851" y="2015910"/>
            <a:ext cx="10365375" cy="3717626"/>
          </a:xfrm>
        </p:spPr>
        <p:txBody>
          <a:bodyPr>
            <a:noAutofit/>
          </a:bodyPr>
          <a:lstStyle/>
          <a:p>
            <a:pPr marL="342900" indent="-342900">
              <a:buFont typeface="Arial" panose="020B0604020202020204" pitchFamily="34" charset="0"/>
              <a:buChar char="•"/>
            </a:pPr>
            <a:r>
              <a:rPr lang="en-US" dirty="0" smtClean="0"/>
              <a:t>Make sure the student is safe</a:t>
            </a:r>
          </a:p>
          <a:p>
            <a:pPr marL="342900" indent="-342900">
              <a:buFont typeface="Arial" panose="020B0604020202020204" pitchFamily="34" charset="0"/>
              <a:buChar char="•"/>
            </a:pPr>
            <a:r>
              <a:rPr lang="en-US" dirty="0" smtClean="0"/>
              <a:t>Don’t leave student alone</a:t>
            </a:r>
          </a:p>
          <a:p>
            <a:pPr marL="342900" indent="-342900">
              <a:buFont typeface="Arial" panose="020B0604020202020204" pitchFamily="34" charset="0"/>
              <a:buChar char="•"/>
            </a:pPr>
            <a:r>
              <a:rPr lang="en-US" dirty="0" smtClean="0"/>
              <a:t>If there is an Admin Staff in the area have someone get them</a:t>
            </a:r>
          </a:p>
          <a:p>
            <a:pPr marL="342900" indent="-342900">
              <a:buFont typeface="Arial" panose="020B0604020202020204" pitchFamily="34" charset="0"/>
              <a:buChar char="•"/>
            </a:pPr>
            <a:r>
              <a:rPr lang="en-US" dirty="0" smtClean="0"/>
              <a:t>Call the Health Coordinator</a:t>
            </a:r>
          </a:p>
          <a:p>
            <a:pPr marL="342900" indent="-342900">
              <a:buFont typeface="Arial" panose="020B0604020202020204" pitchFamily="34" charset="0"/>
              <a:buChar char="•"/>
            </a:pPr>
            <a:r>
              <a:rPr lang="en-US" b="1" dirty="0" smtClean="0">
                <a:solidFill>
                  <a:srgbClr val="C00000"/>
                </a:solidFill>
              </a:rPr>
              <a:t>If it is a big emergency call 911 &amp; then Tie Guy</a:t>
            </a:r>
          </a:p>
        </p:txBody>
      </p:sp>
      <p:sp>
        <p:nvSpPr>
          <p:cNvPr id="2" name="Title 1"/>
          <p:cNvSpPr>
            <a:spLocks noGrp="1"/>
          </p:cNvSpPr>
          <p:nvPr>
            <p:ph type="title" idx="4294967295"/>
          </p:nvPr>
        </p:nvSpPr>
        <p:spPr>
          <a:xfrm>
            <a:off x="506036" y="541424"/>
            <a:ext cx="11426319" cy="946150"/>
          </a:xfrm>
        </p:spPr>
        <p:txBody>
          <a:bodyPr>
            <a:normAutofit/>
          </a:bodyPr>
          <a:lstStyle/>
          <a:p>
            <a:r>
              <a:rPr lang="en-US" sz="6000" dirty="0" smtClean="0">
                <a:ln w="9525">
                  <a:solidFill>
                    <a:schemeClr val="bg1"/>
                  </a:solidFill>
                  <a:prstDash val="solid"/>
                </a:ln>
              </a:rPr>
              <a:t>In case of an Emergency</a:t>
            </a:r>
            <a:endParaRPr lang="en-US" sz="6000" dirty="0">
              <a:ln w="9525">
                <a:solidFill>
                  <a:schemeClr val="bg1"/>
                </a:solidFill>
                <a:prstDash val="solid"/>
              </a:ln>
            </a:endParaRPr>
          </a:p>
        </p:txBody>
      </p:sp>
      <p:sp>
        <p:nvSpPr>
          <p:cNvPr id="4" name="TextBox 3"/>
          <p:cNvSpPr txBox="1"/>
          <p:nvPr/>
        </p:nvSpPr>
        <p:spPr>
          <a:xfrm>
            <a:off x="506036" y="5202195"/>
            <a:ext cx="10627402" cy="923330"/>
          </a:xfrm>
          <a:prstGeom prst="rect">
            <a:avLst/>
          </a:prstGeom>
          <a:noFill/>
        </p:spPr>
        <p:txBody>
          <a:bodyPr wrap="square" rtlCol="0">
            <a:spAutoFit/>
          </a:bodyPr>
          <a:lstStyle/>
          <a:p>
            <a:r>
              <a:rPr lang="en-US" dirty="0" smtClean="0"/>
              <a:t>Responding to Illness &amp; Injuries Booklet in front pocket of your binder; spend a little time this evening reviewing it so you are familiar with basic emergency response procedures.</a:t>
            </a:r>
            <a:endParaRPr lang="en-US" dirty="0"/>
          </a:p>
        </p:txBody>
      </p:sp>
    </p:spTree>
    <p:extLst>
      <p:ext uri="{BB962C8B-B14F-4D97-AF65-F5344CB8AC3E}">
        <p14:creationId xmlns:p14="http://schemas.microsoft.com/office/powerpoint/2010/main" val="419629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9387" y="1016000"/>
            <a:ext cx="7439025" cy="5638800"/>
          </a:xfrm>
          <a:prstGeom prst="rect">
            <a:avLst/>
          </a:prstGeom>
        </p:spPr>
      </p:pic>
      <p:sp>
        <p:nvSpPr>
          <p:cNvPr id="3" name="TextBox 2"/>
          <p:cNvSpPr txBox="1"/>
          <p:nvPr/>
        </p:nvSpPr>
        <p:spPr>
          <a:xfrm>
            <a:off x="457200" y="723900"/>
            <a:ext cx="3060700" cy="2862322"/>
          </a:xfrm>
          <a:prstGeom prst="rect">
            <a:avLst/>
          </a:prstGeom>
          <a:noFill/>
        </p:spPr>
        <p:txBody>
          <a:bodyPr wrap="square" rtlCol="0">
            <a:spAutoFit/>
          </a:bodyPr>
          <a:lstStyle/>
          <a:p>
            <a:r>
              <a:rPr lang="en-US" sz="3600" dirty="0" smtClean="0"/>
              <a:t>Concern/</a:t>
            </a:r>
          </a:p>
          <a:p>
            <a:r>
              <a:rPr lang="en-US" sz="3600" dirty="0" smtClean="0"/>
              <a:t>Incident/</a:t>
            </a:r>
          </a:p>
          <a:p>
            <a:r>
              <a:rPr lang="en-US" sz="3600" dirty="0" smtClean="0"/>
              <a:t>Medical Report Form</a:t>
            </a:r>
            <a:endParaRPr lang="en-US" sz="3600" dirty="0"/>
          </a:p>
        </p:txBody>
      </p:sp>
      <p:sp>
        <p:nvSpPr>
          <p:cNvPr id="4" name="TextBox 3"/>
          <p:cNvSpPr txBox="1"/>
          <p:nvPr/>
        </p:nvSpPr>
        <p:spPr>
          <a:xfrm>
            <a:off x="673100" y="3975100"/>
            <a:ext cx="2628900" cy="1477328"/>
          </a:xfrm>
          <a:prstGeom prst="rect">
            <a:avLst/>
          </a:prstGeom>
          <a:noFill/>
        </p:spPr>
        <p:txBody>
          <a:bodyPr wrap="square" rtlCol="0">
            <a:spAutoFit/>
          </a:bodyPr>
          <a:lstStyle/>
          <a:p>
            <a:r>
              <a:rPr lang="en-US" dirty="0" smtClean="0">
                <a:solidFill>
                  <a:schemeClr val="tx2">
                    <a:lumMod val="95000"/>
                    <a:lumOff val="5000"/>
                  </a:schemeClr>
                </a:solidFill>
              </a:rPr>
              <a:t>To be completed if you witness an accident, injury, or are requested to be GEAR UP Staff</a:t>
            </a:r>
            <a:endParaRPr lang="en-US" dirty="0">
              <a:solidFill>
                <a:schemeClr val="tx2">
                  <a:lumMod val="95000"/>
                  <a:lumOff val="5000"/>
                </a:schemeClr>
              </a:solidFill>
            </a:endParaRPr>
          </a:p>
        </p:txBody>
      </p:sp>
    </p:spTree>
    <p:extLst>
      <p:ext uri="{BB962C8B-B14F-4D97-AF65-F5344CB8AC3E}">
        <p14:creationId xmlns:p14="http://schemas.microsoft.com/office/powerpoint/2010/main" val="91006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48243" y="2889207"/>
            <a:ext cx="6487735" cy="946150"/>
          </a:xfrm>
        </p:spPr>
        <p:txBody>
          <a:bodyPr>
            <a:normAutofit/>
          </a:bodyPr>
          <a:lstStyle/>
          <a:p>
            <a:r>
              <a:rPr lang="en-US" sz="6000" dirty="0" smtClean="0">
                <a:ln w="9525">
                  <a:solidFill>
                    <a:schemeClr val="bg1"/>
                  </a:solidFill>
                  <a:prstDash val="solid"/>
                </a:ln>
              </a:rPr>
              <a:t>Break…</a:t>
            </a:r>
            <a:endParaRPr lang="en-US" sz="6000" dirty="0">
              <a:ln w="9525">
                <a:solidFill>
                  <a:schemeClr val="bg1"/>
                </a:solidFill>
                <a:prstDash val="solid"/>
              </a:ln>
            </a:endParaRPr>
          </a:p>
        </p:txBody>
      </p:sp>
    </p:spTree>
    <p:extLst>
      <p:ext uri="{BB962C8B-B14F-4D97-AF65-F5344CB8AC3E}">
        <p14:creationId xmlns:p14="http://schemas.microsoft.com/office/powerpoint/2010/main" val="320879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rPr>
              <a:t>G</a:t>
            </a:r>
            <a:r>
              <a:rPr lang="en-US" sz="6000" b="1" dirty="0" smtClean="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rPr>
              <a:t>USLA BIG CHANGES</a:t>
            </a:r>
            <a:endParaRPr lang="en-US" sz="6000" b="1" dirty="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endParaRPr>
          </a:p>
        </p:txBody>
      </p:sp>
      <p:sp>
        <p:nvSpPr>
          <p:cNvPr id="6" name="Text Placeholder 5"/>
          <p:cNvSpPr>
            <a:spLocks noGrp="1"/>
          </p:cNvSpPr>
          <p:nvPr>
            <p:ph type="body" idx="1"/>
          </p:nvPr>
        </p:nvSpPr>
        <p:spPr/>
        <p:txBody>
          <a:bodyPr>
            <a:normAutofit lnSpcReduction="10000"/>
          </a:bodyPr>
          <a:lstStyle/>
          <a:p>
            <a:r>
              <a:rPr lang="en-US" dirty="0" smtClean="0"/>
              <a:t>Your Role, The Schedule, the Facilitators</a:t>
            </a:r>
            <a:endParaRPr lang="en-US" dirty="0"/>
          </a:p>
        </p:txBody>
      </p:sp>
      <p:pic>
        <p:nvPicPr>
          <p:cNvPr id="8" name="Picture Placeholder 4"/>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1525" r="21525"/>
          <a:stretch>
            <a:fillRect/>
          </a:stretch>
        </p:blipFill>
        <p:spPr/>
      </p:pic>
    </p:spTree>
    <p:extLst>
      <p:ext uri="{BB962C8B-B14F-4D97-AF65-F5344CB8AC3E}">
        <p14:creationId xmlns:p14="http://schemas.microsoft.com/office/powerpoint/2010/main" val="60815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56852" y="2015909"/>
            <a:ext cx="8125904" cy="4550103"/>
          </a:xfrm>
        </p:spPr>
        <p:txBody>
          <a:bodyPr>
            <a:noAutofit/>
          </a:bodyPr>
          <a:lstStyle/>
          <a:p>
            <a:pPr marL="342900" indent="-342900">
              <a:buFont typeface="Arial" panose="020B0604020202020204" pitchFamily="34" charset="0"/>
              <a:buChar char="•"/>
            </a:pPr>
            <a:r>
              <a:rPr lang="en-US" b="1" dirty="0" smtClean="0">
                <a:solidFill>
                  <a:schemeClr val="bg2">
                    <a:lumMod val="25000"/>
                  </a:schemeClr>
                </a:solidFill>
              </a:rPr>
              <a:t>College Game (Time Management)</a:t>
            </a:r>
          </a:p>
          <a:p>
            <a:pPr marL="342900" indent="-342900">
              <a:buFont typeface="Arial" panose="020B0604020202020204" pitchFamily="34" charset="0"/>
              <a:buChar char="•"/>
            </a:pPr>
            <a:r>
              <a:rPr lang="en-US" b="1" dirty="0" smtClean="0">
                <a:solidFill>
                  <a:schemeClr val="bg2">
                    <a:lumMod val="25000"/>
                  </a:schemeClr>
                </a:solidFill>
              </a:rPr>
              <a:t>Mock Interviews</a:t>
            </a:r>
          </a:p>
          <a:p>
            <a:pPr marL="342900" indent="-342900">
              <a:buFont typeface="Arial" panose="020B0604020202020204" pitchFamily="34" charset="0"/>
              <a:buChar char="•"/>
            </a:pPr>
            <a:r>
              <a:rPr lang="en-US" b="1" dirty="0" smtClean="0">
                <a:solidFill>
                  <a:schemeClr val="bg2">
                    <a:lumMod val="25000"/>
                  </a:schemeClr>
                </a:solidFill>
              </a:rPr>
              <a:t>College Panel</a:t>
            </a:r>
          </a:p>
          <a:p>
            <a:pPr marL="342900" indent="-342900">
              <a:buFont typeface="Arial" panose="020B0604020202020204" pitchFamily="34" charset="0"/>
              <a:buChar char="•"/>
            </a:pPr>
            <a:r>
              <a:rPr lang="en-US" b="1" dirty="0" smtClean="0">
                <a:solidFill>
                  <a:schemeClr val="bg2">
                    <a:lumMod val="25000"/>
                  </a:schemeClr>
                </a:solidFill>
              </a:rPr>
              <a:t>Scholarship Search</a:t>
            </a:r>
          </a:p>
          <a:p>
            <a:pPr marL="342900" indent="-342900">
              <a:buFont typeface="Arial" panose="020B0604020202020204" pitchFamily="34" charset="0"/>
              <a:buChar char="•"/>
            </a:pPr>
            <a:r>
              <a:rPr lang="en-US" b="1" dirty="0" smtClean="0">
                <a:solidFill>
                  <a:schemeClr val="bg2">
                    <a:lumMod val="25000"/>
                  </a:schemeClr>
                </a:solidFill>
              </a:rPr>
              <a:t>FAFSA &amp; Financial Aid</a:t>
            </a:r>
          </a:p>
          <a:p>
            <a:pPr marL="342900" indent="-342900">
              <a:buFont typeface="Arial" panose="020B0604020202020204" pitchFamily="34" charset="0"/>
              <a:buChar char="•"/>
            </a:pPr>
            <a:r>
              <a:rPr lang="en-US" b="1" dirty="0" smtClean="0">
                <a:solidFill>
                  <a:schemeClr val="bg2">
                    <a:lumMod val="25000"/>
                  </a:schemeClr>
                </a:solidFill>
              </a:rPr>
              <a:t>Personal Statements</a:t>
            </a:r>
          </a:p>
          <a:p>
            <a:pPr marL="342900" indent="-342900">
              <a:buFont typeface="Arial" panose="020B0604020202020204" pitchFamily="34" charset="0"/>
              <a:buChar char="•"/>
            </a:pPr>
            <a:r>
              <a:rPr lang="en-US" b="1" dirty="0" smtClean="0">
                <a:solidFill>
                  <a:schemeClr val="bg2">
                    <a:lumMod val="25000"/>
                  </a:schemeClr>
                </a:solidFill>
              </a:rPr>
              <a:t>Socratic Seminar</a:t>
            </a:r>
          </a:p>
        </p:txBody>
      </p:sp>
      <p:sp>
        <p:nvSpPr>
          <p:cNvPr id="2" name="Title 1"/>
          <p:cNvSpPr>
            <a:spLocks noGrp="1"/>
          </p:cNvSpPr>
          <p:nvPr>
            <p:ph type="title" idx="4294967295"/>
          </p:nvPr>
        </p:nvSpPr>
        <p:spPr>
          <a:xfrm>
            <a:off x="551191" y="891379"/>
            <a:ext cx="11426319" cy="946150"/>
          </a:xfrm>
        </p:spPr>
        <p:txBody>
          <a:bodyPr>
            <a:normAutofit/>
          </a:bodyPr>
          <a:lstStyle/>
          <a:p>
            <a:r>
              <a:rPr lang="en-US" sz="6000" dirty="0" smtClean="0">
                <a:ln w="9525">
                  <a:solidFill>
                    <a:schemeClr val="bg1"/>
                  </a:solidFill>
                  <a:prstDash val="solid"/>
                </a:ln>
              </a:rPr>
              <a:t>College Prep Workshops</a:t>
            </a:r>
            <a:endParaRPr lang="en-US" sz="6000" dirty="0">
              <a:ln w="9525">
                <a:solidFill>
                  <a:schemeClr val="bg1"/>
                </a:solidFill>
                <a:prstDash val="solid"/>
              </a:ln>
            </a:endParaRPr>
          </a:p>
        </p:txBody>
      </p:sp>
    </p:spTree>
    <p:extLst>
      <p:ext uri="{BB962C8B-B14F-4D97-AF65-F5344CB8AC3E}">
        <p14:creationId xmlns:p14="http://schemas.microsoft.com/office/powerpoint/2010/main" val="116879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79023"/>
            <a:ext cx="10255956" cy="1219200"/>
          </a:xfrm>
        </p:spPr>
        <p:txBody>
          <a:bodyPr>
            <a:noAutofit/>
          </a:bodyPr>
          <a:lstStyle/>
          <a:p>
            <a:r>
              <a:rPr lang="en-US" sz="4400" dirty="0" smtClean="0"/>
              <a:t>Mission/Goal</a:t>
            </a:r>
            <a:endParaRPr lang="en-US" sz="4400" dirty="0"/>
          </a:p>
        </p:txBody>
      </p:sp>
      <p:sp>
        <p:nvSpPr>
          <p:cNvPr id="3" name="Content Placeholder 2"/>
          <p:cNvSpPr>
            <a:spLocks noGrp="1"/>
          </p:cNvSpPr>
          <p:nvPr>
            <p:ph type="body" sz="half" idx="4294967295"/>
          </p:nvPr>
        </p:nvSpPr>
        <p:spPr>
          <a:xfrm>
            <a:off x="553156" y="1631950"/>
            <a:ext cx="11063111" cy="4791428"/>
          </a:xfrm>
        </p:spPr>
        <p:txBody>
          <a:bodyPr>
            <a:noAutofit/>
          </a:bodyPr>
          <a:lstStyle/>
          <a:p>
            <a:pPr marL="0" indent="0">
              <a:buNone/>
            </a:pPr>
            <a:r>
              <a:rPr lang="en-US" b="1" dirty="0" smtClean="0">
                <a:solidFill>
                  <a:schemeClr val="bg2">
                    <a:lumMod val="25000"/>
                  </a:schemeClr>
                </a:solidFill>
              </a:rPr>
              <a:t>The Mission of GEAR UP:</a:t>
            </a:r>
          </a:p>
          <a:p>
            <a:pPr marL="0" indent="0">
              <a:buNone/>
            </a:pPr>
            <a:r>
              <a:rPr lang="en-US" dirty="0" smtClean="0">
                <a:solidFill>
                  <a:schemeClr val="accent1">
                    <a:lumMod val="50000"/>
                  </a:schemeClr>
                </a:solidFill>
              </a:rPr>
              <a:t>To significantly increase the number of students who graduate high school and succeed in college</a:t>
            </a:r>
            <a:r>
              <a:rPr lang="en-US" b="1" dirty="0" smtClean="0">
                <a:solidFill>
                  <a:schemeClr val="bg2">
                    <a:lumMod val="25000"/>
                  </a:schemeClr>
                </a:solidFill>
              </a:rPr>
              <a:t>.</a:t>
            </a:r>
            <a:endParaRPr lang="en-US" b="1" dirty="0">
              <a:solidFill>
                <a:schemeClr val="bg2">
                  <a:lumMod val="25000"/>
                </a:schemeClr>
              </a:solidFill>
            </a:endParaRPr>
          </a:p>
          <a:p>
            <a:pPr marL="0" indent="0">
              <a:buNone/>
            </a:pPr>
            <a:r>
              <a:rPr lang="en-US" b="1" dirty="0" smtClean="0">
                <a:solidFill>
                  <a:schemeClr val="bg2">
                    <a:lumMod val="25000"/>
                  </a:schemeClr>
                </a:solidFill>
              </a:rPr>
              <a:t>The goals of GUSLA: </a:t>
            </a:r>
          </a:p>
          <a:p>
            <a:pPr marL="0" indent="0">
              <a:buNone/>
            </a:pPr>
            <a:r>
              <a:rPr lang="en-US" dirty="0"/>
              <a:t>T</a:t>
            </a:r>
            <a:r>
              <a:rPr lang="en-US" dirty="0" smtClean="0"/>
              <a:t>o </a:t>
            </a:r>
            <a:r>
              <a:rPr lang="en-US" dirty="0"/>
              <a:t>motivate students to succeed academically and to enhance students’ communication, decision-making, and leadership skills. </a:t>
            </a:r>
            <a:endParaRPr lang="en-US" dirty="0" smtClean="0"/>
          </a:p>
          <a:p>
            <a:pPr marL="0" indent="0">
              <a:buNone/>
            </a:pPr>
            <a:r>
              <a:rPr lang="en-US" dirty="0" smtClean="0"/>
              <a:t>To help </a:t>
            </a:r>
            <a:r>
              <a:rPr lang="en-US" dirty="0"/>
              <a:t>students create a vision </a:t>
            </a:r>
            <a:r>
              <a:rPr lang="en-US" dirty="0" smtClean="0"/>
              <a:t>of a </a:t>
            </a:r>
            <a:r>
              <a:rPr lang="en-US" dirty="0"/>
              <a:t>positive future in which they </a:t>
            </a:r>
            <a:r>
              <a:rPr lang="en-US" dirty="0" smtClean="0"/>
              <a:t>see themselves </a:t>
            </a:r>
            <a:r>
              <a:rPr lang="en-US" dirty="0"/>
              <a:t>as leaders in high school and as future college students -- all in a fun and supportive environment. </a:t>
            </a:r>
          </a:p>
        </p:txBody>
      </p:sp>
    </p:spTree>
    <p:extLst>
      <p:ext uri="{BB962C8B-B14F-4D97-AF65-F5344CB8AC3E}">
        <p14:creationId xmlns:p14="http://schemas.microsoft.com/office/powerpoint/2010/main" val="88819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776" y="2263913"/>
            <a:ext cx="7084653" cy="3143393"/>
          </a:xfrm>
        </p:spPr>
        <p:txBody>
          <a:bodyPr>
            <a:normAutofit/>
          </a:bodyPr>
          <a:lstStyle/>
          <a:p>
            <a:r>
              <a:rPr lang="en-US" sz="7200" dirty="0" smtClean="0"/>
              <a:t>Youth Training</a:t>
            </a:r>
            <a:endParaRPr lang="en-US" sz="7200" dirty="0"/>
          </a:p>
        </p:txBody>
      </p:sp>
      <p:sp>
        <p:nvSpPr>
          <p:cNvPr id="6" name="Text Placeholder 3"/>
          <p:cNvSpPr>
            <a:spLocks noGrp="1"/>
          </p:cNvSpPr>
          <p:nvPr>
            <p:ph type="body" idx="1"/>
          </p:nvPr>
        </p:nvSpPr>
        <p:spPr/>
        <p:txBody>
          <a:bodyPr>
            <a:normAutofit lnSpcReduction="10000"/>
          </a:bodyPr>
          <a:lstStyle/>
          <a:p>
            <a:r>
              <a:rPr lang="en-US" dirty="0"/>
              <a:t>http://www.seedstraining.com/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429" y="2323958"/>
            <a:ext cx="3282696" cy="3282696"/>
          </a:xfrm>
          <a:prstGeom prst="rect">
            <a:avLst/>
          </a:prstGeom>
        </p:spPr>
      </p:pic>
    </p:spTree>
    <p:extLst>
      <p:ext uri="{BB962C8B-B14F-4D97-AF65-F5344CB8AC3E}">
        <p14:creationId xmlns:p14="http://schemas.microsoft.com/office/powerpoint/2010/main" val="222160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281" y="224590"/>
            <a:ext cx="7375466" cy="1171074"/>
          </a:xfrm>
        </p:spPr>
        <p:txBody>
          <a:bodyPr>
            <a:normAutofit/>
          </a:bodyPr>
          <a:lstStyle/>
          <a:p>
            <a:r>
              <a:rPr lang="en-US" sz="5400" dirty="0" smtClean="0">
                <a:ln w="9525">
                  <a:solidFill>
                    <a:schemeClr val="bg1"/>
                  </a:solidFill>
                  <a:prstDash val="solid"/>
                </a:ln>
              </a:rPr>
              <a:t>Seeds Training, Inc.</a:t>
            </a:r>
            <a:endParaRPr lang="en-US" sz="5400" dirty="0">
              <a:ln w="9525">
                <a:solidFill>
                  <a:schemeClr val="bg1"/>
                </a:solidFill>
                <a:prstDash val="solid"/>
              </a:ln>
            </a:endParaRPr>
          </a:p>
        </p:txBody>
      </p:sp>
      <p:sp>
        <p:nvSpPr>
          <p:cNvPr id="3" name="Rectangle 2"/>
          <p:cNvSpPr/>
          <p:nvPr/>
        </p:nvSpPr>
        <p:spPr>
          <a:xfrm>
            <a:off x="561474" y="1509796"/>
            <a:ext cx="10828421" cy="2367956"/>
          </a:xfrm>
          <a:prstGeom prst="rect">
            <a:avLst/>
          </a:prstGeom>
        </p:spPr>
        <p:txBody>
          <a:bodyPr wrap="square">
            <a:spAutoFit/>
          </a:bodyPr>
          <a:lstStyle/>
          <a:p>
            <a:pPr>
              <a:spcAft>
                <a:spcPts val="1200"/>
              </a:spcAft>
            </a:pPr>
            <a:r>
              <a:rPr lang="en-US" sz="2800" b="1" dirty="0" smtClean="0">
                <a:solidFill>
                  <a:schemeClr val="accent1">
                    <a:lumMod val="50000"/>
                  </a:schemeClr>
                </a:solidFill>
                <a:latin typeface="Candara" panose="020E0502030303020204" pitchFamily="34" charset="0"/>
                <a:ea typeface="Times New Roman" panose="02020603050405020304" pitchFamily="18" charset="0"/>
                <a:cs typeface="Arial" panose="020B0604020202020204" pitchFamily="34" charset="0"/>
              </a:rPr>
              <a:t>Justin </a:t>
            </a:r>
            <a:r>
              <a:rPr lang="en-US" sz="2800" b="1" dirty="0">
                <a:solidFill>
                  <a:schemeClr val="accent1">
                    <a:lumMod val="50000"/>
                  </a:schemeClr>
                </a:solidFill>
                <a:latin typeface="Candara" panose="020E0502030303020204" pitchFamily="34" charset="0"/>
                <a:ea typeface="Times New Roman" panose="02020603050405020304" pitchFamily="18" charset="0"/>
                <a:cs typeface="Arial" panose="020B0604020202020204" pitchFamily="34" charset="0"/>
              </a:rPr>
              <a:t>Boudreau, </a:t>
            </a:r>
            <a:r>
              <a:rPr lang="en-US" sz="2800" dirty="0">
                <a:solidFill>
                  <a:schemeClr val="accent1">
                    <a:lumMod val="50000"/>
                  </a:schemeClr>
                </a:solidFill>
                <a:latin typeface="Candara" panose="020E0502030303020204" pitchFamily="34" charset="0"/>
                <a:ea typeface="Times New Roman" panose="02020603050405020304" pitchFamily="18" charset="0"/>
                <a:cs typeface="Arial" panose="020B0604020202020204" pitchFamily="34" charset="0"/>
              </a:rPr>
              <a:t>Director of Programs and Lead Trainer </a:t>
            </a:r>
            <a:endParaRPr lang="en-US" sz="2800" dirty="0" smtClean="0">
              <a:solidFill>
                <a:schemeClr val="accent1">
                  <a:lumMod val="50000"/>
                </a:schemeClr>
              </a:solidFill>
              <a:latin typeface="Candara" panose="020E0502030303020204" pitchFamily="34" charset="0"/>
              <a:ea typeface="Times New Roman" panose="02020603050405020304" pitchFamily="18" charset="0"/>
              <a:cs typeface="Arial" panose="020B0604020202020204" pitchFamily="34" charset="0"/>
            </a:endParaRPr>
          </a:p>
          <a:p>
            <a:pPr>
              <a:lnSpc>
                <a:spcPct val="107000"/>
              </a:lnSpc>
              <a:spcAft>
                <a:spcPts val="1200"/>
              </a:spcAft>
            </a:pPr>
            <a:r>
              <a:rPr lang="en-US" sz="2800" b="1" dirty="0" smtClean="0">
                <a:solidFill>
                  <a:schemeClr val="accent1">
                    <a:lumMod val="50000"/>
                  </a:schemeClr>
                </a:solidFill>
                <a:latin typeface="Candara" panose="020E0502030303020204" pitchFamily="34" charset="0"/>
                <a:ea typeface="Calibri" panose="020F0502020204030204" pitchFamily="34" charset="0"/>
                <a:cs typeface="Arial" panose="020B0604020202020204" pitchFamily="34" charset="0"/>
              </a:rPr>
              <a:t>Hector </a:t>
            </a:r>
            <a:r>
              <a:rPr lang="en-US" sz="2800" b="1" dirty="0">
                <a:solidFill>
                  <a:schemeClr val="accent1">
                    <a:lumMod val="50000"/>
                  </a:schemeClr>
                </a:solidFill>
                <a:latin typeface="Candara" panose="020E0502030303020204" pitchFamily="34" charset="0"/>
                <a:ea typeface="Calibri" panose="020F0502020204030204" pitchFamily="34" charset="0"/>
                <a:cs typeface="Arial" panose="020B0604020202020204" pitchFamily="34" charset="0"/>
              </a:rPr>
              <a:t>Araujo</a:t>
            </a:r>
            <a:r>
              <a:rPr lang="en-US" sz="2800" dirty="0">
                <a:solidFill>
                  <a:schemeClr val="accent1">
                    <a:lumMod val="50000"/>
                  </a:schemeClr>
                </a:solidFill>
                <a:latin typeface="Candara" panose="020E0502030303020204" pitchFamily="34" charset="0"/>
                <a:ea typeface="Calibri" panose="020F0502020204030204" pitchFamily="34" charset="0"/>
                <a:cs typeface="Arial" panose="020B0604020202020204" pitchFamily="34" charset="0"/>
              </a:rPr>
              <a:t>, </a:t>
            </a:r>
            <a:r>
              <a:rPr lang="en-US" sz="2800" dirty="0" smtClean="0">
                <a:solidFill>
                  <a:schemeClr val="accent1">
                    <a:lumMod val="50000"/>
                  </a:schemeClr>
                </a:solidFill>
                <a:latin typeface="Candara" panose="020E0502030303020204" pitchFamily="34" charset="0"/>
                <a:ea typeface="Calibri" panose="020F0502020204030204" pitchFamily="34" charset="0"/>
                <a:cs typeface="Arial" panose="020B0604020202020204" pitchFamily="34" charset="0"/>
              </a:rPr>
              <a:t>AZ GEAR UP Graduate, former GUSLA RA.</a:t>
            </a:r>
            <a:endParaRPr lang="en-US"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2800" b="1" dirty="0" smtClean="0">
                <a:solidFill>
                  <a:schemeClr val="accent1">
                    <a:lumMod val="50000"/>
                  </a:schemeClr>
                </a:solidFill>
                <a:latin typeface="Candara" panose="020E0502030303020204" pitchFamily="34" charset="0"/>
                <a:ea typeface="Calibri" panose="020F0502020204030204" pitchFamily="34" charset="0"/>
                <a:cs typeface="Arial" panose="020B0604020202020204" pitchFamily="34" charset="0"/>
              </a:rPr>
              <a:t>Kirk </a:t>
            </a:r>
            <a:r>
              <a:rPr lang="en-US" sz="2800" b="1" dirty="0" err="1">
                <a:solidFill>
                  <a:schemeClr val="accent1">
                    <a:lumMod val="50000"/>
                  </a:schemeClr>
                </a:solidFill>
                <a:latin typeface="Candara" panose="020E0502030303020204" pitchFamily="34" charset="0"/>
                <a:ea typeface="Calibri" panose="020F0502020204030204" pitchFamily="34" charset="0"/>
                <a:cs typeface="Arial" panose="020B0604020202020204" pitchFamily="34" charset="0"/>
              </a:rPr>
              <a:t>Hensler</a:t>
            </a:r>
            <a:r>
              <a:rPr lang="en-US" sz="2800" dirty="0">
                <a:solidFill>
                  <a:schemeClr val="accent1">
                    <a:lumMod val="50000"/>
                  </a:schemeClr>
                </a:solidFill>
                <a:latin typeface="Candara" panose="020E0502030303020204" pitchFamily="34" charset="0"/>
                <a:ea typeface="Calibri" panose="020F0502020204030204" pitchFamily="34" charset="0"/>
                <a:cs typeface="Arial" panose="020B0604020202020204" pitchFamily="34" charset="0"/>
              </a:rPr>
              <a:t>, videographer</a:t>
            </a:r>
            <a:endParaRPr lang="en-US"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481263" y="5149516"/>
            <a:ext cx="10924674" cy="830997"/>
          </a:xfrm>
          <a:prstGeom prst="rect">
            <a:avLst/>
          </a:prstGeom>
          <a:noFill/>
        </p:spPr>
        <p:txBody>
          <a:bodyPr wrap="square" rtlCol="0">
            <a:spAutoFit/>
          </a:bodyPr>
          <a:lstStyle/>
          <a:p>
            <a:r>
              <a:rPr lang="en-US" sz="2400" dirty="0" smtClean="0">
                <a:solidFill>
                  <a:schemeClr val="bg2">
                    <a:lumMod val="25000"/>
                  </a:schemeClr>
                </a:solidFill>
              </a:rPr>
              <a:t>Seeds Training has partnered with GEAR UP programs across the country to facilitate leadership activities at camps like this</a:t>
            </a:r>
            <a:endParaRPr lang="en-US" sz="2400" dirty="0">
              <a:solidFill>
                <a:schemeClr val="bg2">
                  <a:lumMod val="25000"/>
                </a:schemeClr>
              </a:solidFill>
            </a:endParaRPr>
          </a:p>
        </p:txBody>
      </p:sp>
    </p:spTree>
    <p:extLst>
      <p:ext uri="{BB962C8B-B14F-4D97-AF65-F5344CB8AC3E}">
        <p14:creationId xmlns:p14="http://schemas.microsoft.com/office/powerpoint/2010/main" val="67782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56852" y="2015909"/>
            <a:ext cx="8125904" cy="4550103"/>
          </a:xfrm>
        </p:spPr>
        <p:txBody>
          <a:bodyPr>
            <a:noAutofit/>
          </a:bodyPr>
          <a:lstStyle/>
          <a:p>
            <a:pPr marL="342900" indent="-342900">
              <a:buFont typeface="Arial" panose="020B0604020202020204" pitchFamily="34" charset="0"/>
              <a:buChar char="•"/>
            </a:pPr>
            <a:r>
              <a:rPr lang="en-US" b="1" dirty="0" smtClean="0">
                <a:solidFill>
                  <a:schemeClr val="bg2">
                    <a:lumMod val="25000"/>
                  </a:schemeClr>
                </a:solidFill>
              </a:rPr>
              <a:t>Seeds Training </a:t>
            </a:r>
          </a:p>
          <a:p>
            <a:pPr marL="736092" lvl="1" indent="-342900"/>
            <a:r>
              <a:rPr lang="en-US" b="1" dirty="0" smtClean="0"/>
              <a:t>Help facilitate the planned activities</a:t>
            </a:r>
          </a:p>
          <a:p>
            <a:pPr marL="736092" lvl="1" indent="-342900"/>
            <a:r>
              <a:rPr lang="en-US" b="1" dirty="0" smtClean="0"/>
              <a:t>Be a role model</a:t>
            </a:r>
          </a:p>
          <a:p>
            <a:pPr marL="736092" lvl="1" indent="-342900"/>
            <a:r>
              <a:rPr lang="en-US" b="1" dirty="0" smtClean="0"/>
              <a:t>Motivate Students to be active &amp; participate</a:t>
            </a:r>
          </a:p>
        </p:txBody>
      </p:sp>
      <p:sp>
        <p:nvSpPr>
          <p:cNvPr id="2" name="Title 1"/>
          <p:cNvSpPr>
            <a:spLocks noGrp="1"/>
          </p:cNvSpPr>
          <p:nvPr>
            <p:ph type="title" idx="4294967295"/>
          </p:nvPr>
        </p:nvSpPr>
        <p:spPr>
          <a:xfrm>
            <a:off x="551191" y="891379"/>
            <a:ext cx="11426319" cy="946150"/>
          </a:xfrm>
        </p:spPr>
        <p:txBody>
          <a:bodyPr>
            <a:normAutofit/>
          </a:bodyPr>
          <a:lstStyle/>
          <a:p>
            <a:r>
              <a:rPr lang="en-US" sz="6000" dirty="0" smtClean="0">
                <a:ln w="9525">
                  <a:solidFill>
                    <a:schemeClr val="bg1"/>
                  </a:solidFill>
                  <a:prstDash val="solid"/>
                </a:ln>
              </a:rPr>
              <a:t>Team Leader Roles (cont.)</a:t>
            </a:r>
            <a:endParaRPr lang="en-US" sz="6000" dirty="0">
              <a:ln w="9525">
                <a:solidFill>
                  <a:schemeClr val="bg1"/>
                </a:solidFill>
                <a:prstDash val="solid"/>
              </a:ln>
            </a:endParaRPr>
          </a:p>
        </p:txBody>
      </p:sp>
    </p:spTree>
    <p:extLst>
      <p:ext uri="{BB962C8B-B14F-4D97-AF65-F5344CB8AC3E}">
        <p14:creationId xmlns:p14="http://schemas.microsoft.com/office/powerpoint/2010/main" val="161819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rPr>
              <a:t>Afternoon Activities</a:t>
            </a:r>
            <a:endParaRPr lang="en-US" sz="6000" b="1" dirty="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endParaRPr>
          </a:p>
        </p:txBody>
      </p:sp>
      <p:sp>
        <p:nvSpPr>
          <p:cNvPr id="6" name="Text Placeholder 5"/>
          <p:cNvSpPr>
            <a:spLocks noGrp="1"/>
          </p:cNvSpPr>
          <p:nvPr>
            <p:ph type="body" idx="1"/>
          </p:nvPr>
        </p:nvSpPr>
        <p:spPr/>
        <p:txBody>
          <a:bodyPr>
            <a:normAutofit lnSpcReduction="10000"/>
          </a:bodyPr>
          <a:lstStyle/>
          <a:p>
            <a:endParaRPr lang="en-US" dirty="0"/>
          </a:p>
        </p:txBody>
      </p:sp>
      <p:pic>
        <p:nvPicPr>
          <p:cNvPr id="8" name="Picture Placeholder 4"/>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1525" r="21525"/>
          <a:stretch>
            <a:fillRect/>
          </a:stretch>
        </p:blipFill>
        <p:spPr/>
      </p:pic>
    </p:spTree>
    <p:extLst>
      <p:ext uri="{BB962C8B-B14F-4D97-AF65-F5344CB8AC3E}">
        <p14:creationId xmlns:p14="http://schemas.microsoft.com/office/powerpoint/2010/main" val="246593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2787" y="561887"/>
            <a:ext cx="11426319" cy="946150"/>
          </a:xfrm>
        </p:spPr>
        <p:txBody>
          <a:bodyPr>
            <a:normAutofit fontScale="90000"/>
          </a:bodyPr>
          <a:lstStyle/>
          <a:p>
            <a:r>
              <a:rPr lang="en-US" sz="6000" dirty="0" smtClean="0">
                <a:ln w="9525">
                  <a:solidFill>
                    <a:schemeClr val="bg1"/>
                  </a:solidFill>
                  <a:prstDash val="solid"/>
                </a:ln>
              </a:rPr>
              <a:t>Afternoon Electives </a:t>
            </a:r>
            <a:r>
              <a:rPr lang="en-US" sz="2400" b="1" dirty="0" smtClean="0">
                <a:ln w="9525">
                  <a:solidFill>
                    <a:schemeClr val="bg1"/>
                  </a:solidFill>
                  <a:prstDash val="solid"/>
                </a:ln>
              </a:rPr>
              <a:t>(12:30pm-2:00pm; M-</a:t>
            </a:r>
            <a:r>
              <a:rPr lang="en-US" sz="2400" b="1" dirty="0" err="1" smtClean="0">
                <a:ln w="9525">
                  <a:solidFill>
                    <a:schemeClr val="bg1"/>
                  </a:solidFill>
                  <a:prstDash val="solid"/>
                </a:ln>
              </a:rPr>
              <a:t>Th</a:t>
            </a:r>
            <a:r>
              <a:rPr lang="en-US" sz="2400" b="1" dirty="0" smtClean="0">
                <a:ln w="9525">
                  <a:solidFill>
                    <a:schemeClr val="bg1"/>
                  </a:solidFill>
                  <a:prstDash val="solid"/>
                </a:ln>
              </a:rPr>
              <a:t>)</a:t>
            </a:r>
            <a:endParaRPr lang="en-US" sz="6000" b="1" dirty="0">
              <a:ln w="9525">
                <a:solidFill>
                  <a:schemeClr val="bg1"/>
                </a:solidFill>
                <a:prstDash val="solid"/>
              </a:ln>
            </a:endParaRPr>
          </a:p>
        </p:txBody>
      </p:sp>
      <p:pic>
        <p:nvPicPr>
          <p:cNvPr id="6" name="Picture 5"/>
          <p:cNvPicPr>
            <a:picLocks noChangeAspect="1"/>
          </p:cNvPicPr>
          <p:nvPr/>
        </p:nvPicPr>
        <p:blipFill>
          <a:blip r:embed="rId3"/>
          <a:stretch>
            <a:fillRect/>
          </a:stretch>
        </p:blipFill>
        <p:spPr>
          <a:xfrm>
            <a:off x="2917858" y="1508037"/>
            <a:ext cx="6370520" cy="4769187"/>
          </a:xfrm>
          <a:prstGeom prst="rect">
            <a:avLst/>
          </a:prstGeom>
        </p:spPr>
      </p:pic>
    </p:spTree>
    <p:extLst>
      <p:ext uri="{BB962C8B-B14F-4D97-AF65-F5344CB8AC3E}">
        <p14:creationId xmlns:p14="http://schemas.microsoft.com/office/powerpoint/2010/main" val="395343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56851" y="2015909"/>
            <a:ext cx="8968411" cy="4550103"/>
          </a:xfrm>
        </p:spPr>
        <p:txBody>
          <a:bodyPr>
            <a:noAutofit/>
          </a:bodyPr>
          <a:lstStyle/>
          <a:p>
            <a:pPr marL="1081278" lvl="2" indent="-285750"/>
            <a:r>
              <a:rPr lang="en-US" sz="2000" b="1" dirty="0" smtClean="0"/>
              <a:t>Make sure students sign up for their afternoon elective at night and turn in your sign in sheets by 10:30pm in the Health Coordinator Office</a:t>
            </a:r>
          </a:p>
          <a:p>
            <a:pPr marL="1081278" lvl="2" indent="-285750"/>
            <a:r>
              <a:rPr lang="en-US" sz="2000" b="1" dirty="0" smtClean="0"/>
              <a:t>In the morning go to the Health Coordinator Office and check your mail box for your student afternoon elective roster. Remind your student what they signed up for, so they have everything they need before leaving the dorm, no changing elective later.</a:t>
            </a:r>
          </a:p>
          <a:p>
            <a:pPr marL="1081278" lvl="2" indent="-285750"/>
            <a:r>
              <a:rPr lang="en-US" sz="2000" b="1" dirty="0" smtClean="0"/>
              <a:t>Prepare for the afternoon elective</a:t>
            </a:r>
          </a:p>
          <a:p>
            <a:pPr marL="1081278" lvl="2" indent="-285750"/>
            <a:r>
              <a:rPr lang="en-US" sz="2000" b="1" dirty="0" smtClean="0"/>
              <a:t>Make sure you have your students at all times</a:t>
            </a:r>
          </a:p>
          <a:p>
            <a:pPr marL="736092" lvl="1" indent="-342900"/>
            <a:endParaRPr lang="en-US" b="1" dirty="0" smtClean="0"/>
          </a:p>
        </p:txBody>
      </p:sp>
      <p:sp>
        <p:nvSpPr>
          <p:cNvPr id="2" name="Title 1"/>
          <p:cNvSpPr>
            <a:spLocks noGrp="1"/>
          </p:cNvSpPr>
          <p:nvPr>
            <p:ph type="title" idx="4294967295"/>
          </p:nvPr>
        </p:nvSpPr>
        <p:spPr>
          <a:xfrm>
            <a:off x="551191" y="891379"/>
            <a:ext cx="11426319" cy="946150"/>
          </a:xfrm>
        </p:spPr>
        <p:txBody>
          <a:bodyPr>
            <a:normAutofit fontScale="90000"/>
          </a:bodyPr>
          <a:lstStyle/>
          <a:p>
            <a:r>
              <a:rPr lang="en-US" sz="6000" dirty="0" smtClean="0">
                <a:ln w="9525">
                  <a:solidFill>
                    <a:schemeClr val="bg1"/>
                  </a:solidFill>
                  <a:prstDash val="solid"/>
                </a:ln>
              </a:rPr>
              <a:t>Team Leader Roles - Electives</a:t>
            </a:r>
            <a:endParaRPr lang="en-US" sz="6000" dirty="0">
              <a:ln w="9525">
                <a:solidFill>
                  <a:schemeClr val="bg1"/>
                </a:solidFill>
                <a:prstDash val="solid"/>
              </a:ln>
            </a:endParaRPr>
          </a:p>
        </p:txBody>
      </p:sp>
    </p:spTree>
    <p:extLst>
      <p:ext uri="{BB962C8B-B14F-4D97-AF65-F5344CB8AC3E}">
        <p14:creationId xmlns:p14="http://schemas.microsoft.com/office/powerpoint/2010/main" val="41169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rPr>
              <a:t>Community Service Project &amp; Personal Statement Day</a:t>
            </a:r>
            <a:endParaRPr lang="en-US" sz="6000" b="1" dirty="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endParaRPr>
          </a:p>
        </p:txBody>
      </p:sp>
      <p:sp>
        <p:nvSpPr>
          <p:cNvPr id="6" name="Text Placeholder 5"/>
          <p:cNvSpPr>
            <a:spLocks noGrp="1"/>
          </p:cNvSpPr>
          <p:nvPr>
            <p:ph type="body" idx="1"/>
          </p:nvPr>
        </p:nvSpPr>
        <p:spPr/>
        <p:txBody>
          <a:bodyPr>
            <a:normAutofit lnSpcReduction="10000"/>
          </a:bodyPr>
          <a:lstStyle/>
          <a:p>
            <a:r>
              <a:rPr lang="en-US" dirty="0" smtClean="0"/>
              <a:t>Thursday, June 15, 2017</a:t>
            </a:r>
            <a:endParaRPr lang="en-US" dirty="0"/>
          </a:p>
        </p:txBody>
      </p:sp>
      <p:pic>
        <p:nvPicPr>
          <p:cNvPr id="8" name="Picture Placeholder 4"/>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1525" r="21525"/>
          <a:stretch>
            <a:fillRect/>
          </a:stretch>
        </p:blipFill>
        <p:spPr/>
      </p:pic>
    </p:spTree>
    <p:extLst>
      <p:ext uri="{BB962C8B-B14F-4D97-AF65-F5344CB8AC3E}">
        <p14:creationId xmlns:p14="http://schemas.microsoft.com/office/powerpoint/2010/main" val="271463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1191" y="891379"/>
            <a:ext cx="11426319" cy="946150"/>
          </a:xfrm>
        </p:spPr>
        <p:txBody>
          <a:bodyPr>
            <a:normAutofit/>
          </a:bodyPr>
          <a:lstStyle/>
          <a:p>
            <a:r>
              <a:rPr lang="en-US" sz="6000" dirty="0" smtClean="0">
                <a:ln w="9525">
                  <a:solidFill>
                    <a:schemeClr val="bg1"/>
                  </a:solidFill>
                  <a:prstDash val="solid"/>
                </a:ln>
              </a:rPr>
              <a:t>Service Projects</a:t>
            </a:r>
            <a:endParaRPr lang="en-US" sz="6000" b="1" dirty="0">
              <a:ln w="9525">
                <a:solidFill>
                  <a:schemeClr val="bg1"/>
                </a:solidFill>
                <a:prstDash val="solid"/>
              </a:ln>
            </a:endParaRPr>
          </a:p>
        </p:txBody>
      </p:sp>
      <p:sp>
        <p:nvSpPr>
          <p:cNvPr id="4" name="Text Placeholder 2"/>
          <p:cNvSpPr txBox="1">
            <a:spLocks/>
          </p:cNvSpPr>
          <p:nvPr/>
        </p:nvSpPr>
        <p:spPr>
          <a:xfrm>
            <a:off x="551190" y="1837529"/>
            <a:ext cx="10396895" cy="4452060"/>
          </a:xfrm>
          <a:prstGeom prst="rect">
            <a:avLst/>
          </a:prstGeom>
        </p:spPr>
        <p:txBody>
          <a:bodyPr vert="horz" lIns="91440" tIns="45720" rIns="91440" bIns="45720" numCol="1"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964692" lvl="1" indent="-571500"/>
            <a:r>
              <a:rPr lang="en-US" sz="4000" b="1" dirty="0" smtClean="0">
                <a:solidFill>
                  <a:schemeClr val="bg2">
                    <a:lumMod val="25000"/>
                  </a:schemeClr>
                </a:solidFill>
              </a:rPr>
              <a:t>WFs will lead the Community Service Project and TL will assist</a:t>
            </a:r>
          </a:p>
          <a:p>
            <a:pPr marL="964692" lvl="1" indent="-571500"/>
            <a:r>
              <a:rPr lang="en-US" sz="4000" b="1" dirty="0" smtClean="0">
                <a:solidFill>
                  <a:schemeClr val="bg2">
                    <a:lumMod val="25000"/>
                  </a:schemeClr>
                </a:solidFill>
              </a:rPr>
              <a:t>WFs</a:t>
            </a:r>
          </a:p>
          <a:p>
            <a:pPr marL="1367028" lvl="2" indent="-571500"/>
            <a:r>
              <a:rPr lang="en-US" sz="2800" b="1" dirty="0" smtClean="0"/>
              <a:t>Know where you are going, contact person information &amp; how you are getting there</a:t>
            </a:r>
          </a:p>
          <a:p>
            <a:pPr marL="1367028" lvl="2" indent="-571500"/>
            <a:r>
              <a:rPr lang="en-US" sz="2800" b="1" dirty="0" smtClean="0"/>
              <a:t>Supplies needed</a:t>
            </a:r>
          </a:p>
          <a:p>
            <a:pPr marL="1367028" lvl="2" indent="-571500"/>
            <a:r>
              <a:rPr lang="en-US" sz="2800" b="1" dirty="0" smtClean="0"/>
              <a:t>Take photos of kids in action</a:t>
            </a:r>
          </a:p>
          <a:p>
            <a:pPr marL="1367028" lvl="2" indent="-571500"/>
            <a:r>
              <a:rPr lang="en-US" sz="2800" b="1" dirty="0" smtClean="0"/>
              <a:t>Group Photo</a:t>
            </a:r>
          </a:p>
          <a:p>
            <a:pPr marL="393192" lvl="1" indent="0">
              <a:buNone/>
            </a:pPr>
            <a:endParaRPr lang="en-US" sz="4000" b="1" dirty="0" smtClean="0">
              <a:solidFill>
                <a:schemeClr val="bg2">
                  <a:lumMod val="25000"/>
                </a:schemeClr>
              </a:solidFill>
            </a:endParaRPr>
          </a:p>
          <a:p>
            <a:pPr marL="964692" lvl="1" indent="-571500"/>
            <a:endParaRPr lang="en-US" sz="4000" b="1" dirty="0">
              <a:solidFill>
                <a:schemeClr val="bg2">
                  <a:lumMod val="25000"/>
                </a:schemeClr>
              </a:solidFill>
            </a:endParaRPr>
          </a:p>
        </p:txBody>
      </p:sp>
    </p:spTree>
    <p:extLst>
      <p:ext uri="{BB962C8B-B14F-4D97-AF65-F5344CB8AC3E}">
        <p14:creationId xmlns:p14="http://schemas.microsoft.com/office/powerpoint/2010/main" val="122613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rPr>
              <a:t>Evening Activities</a:t>
            </a:r>
            <a:endParaRPr lang="en-US" sz="6000" b="1" dirty="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endParaRPr>
          </a:p>
        </p:txBody>
      </p:sp>
      <p:sp>
        <p:nvSpPr>
          <p:cNvPr id="6" name="Text Placeholder 5"/>
          <p:cNvSpPr>
            <a:spLocks noGrp="1"/>
          </p:cNvSpPr>
          <p:nvPr>
            <p:ph type="body" idx="1"/>
          </p:nvPr>
        </p:nvSpPr>
        <p:spPr/>
        <p:txBody>
          <a:bodyPr>
            <a:normAutofit lnSpcReduction="10000"/>
          </a:bodyPr>
          <a:lstStyle/>
          <a:p>
            <a:endParaRPr lang="en-US" dirty="0"/>
          </a:p>
        </p:txBody>
      </p:sp>
      <p:pic>
        <p:nvPicPr>
          <p:cNvPr id="8" name="Picture Placeholder 4"/>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1525" r="21525"/>
          <a:stretch>
            <a:fillRect/>
          </a:stretch>
        </p:blipFill>
        <p:spPr/>
      </p:pic>
    </p:spTree>
    <p:extLst>
      <p:ext uri="{BB962C8B-B14F-4D97-AF65-F5344CB8AC3E}">
        <p14:creationId xmlns:p14="http://schemas.microsoft.com/office/powerpoint/2010/main" val="299020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1191" y="891379"/>
            <a:ext cx="11426319" cy="946150"/>
          </a:xfrm>
        </p:spPr>
        <p:txBody>
          <a:bodyPr>
            <a:normAutofit/>
          </a:bodyPr>
          <a:lstStyle/>
          <a:p>
            <a:r>
              <a:rPr lang="en-US" sz="6000" dirty="0" smtClean="0">
                <a:ln w="9525">
                  <a:solidFill>
                    <a:schemeClr val="bg1"/>
                  </a:solidFill>
                  <a:prstDash val="solid"/>
                </a:ln>
              </a:rPr>
              <a:t>Evening Activities</a:t>
            </a:r>
            <a:endParaRPr lang="en-US" sz="6000" b="1" dirty="0">
              <a:ln w="9525">
                <a:solidFill>
                  <a:schemeClr val="bg1"/>
                </a:solidFill>
                <a:prstDash val="solid"/>
              </a:ln>
            </a:endParaRPr>
          </a:p>
        </p:txBody>
      </p:sp>
      <p:sp>
        <p:nvSpPr>
          <p:cNvPr id="4" name="Text Placeholder 2"/>
          <p:cNvSpPr txBox="1">
            <a:spLocks/>
          </p:cNvSpPr>
          <p:nvPr/>
        </p:nvSpPr>
        <p:spPr>
          <a:xfrm>
            <a:off x="551190" y="1837529"/>
            <a:ext cx="10396895" cy="4452060"/>
          </a:xfrm>
          <a:prstGeom prst="rect">
            <a:avLst/>
          </a:prstGeom>
        </p:spPr>
        <p:txBody>
          <a:bodyPr vert="horz" lIns="91440" tIns="45720" rIns="91440" bIns="45720" numCol="1"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964692" lvl="1" indent="-571500"/>
            <a:r>
              <a:rPr lang="en-US" sz="3600" b="1" dirty="0" smtClean="0">
                <a:solidFill>
                  <a:schemeClr val="bg2">
                    <a:lumMod val="25000"/>
                  </a:schemeClr>
                </a:solidFill>
              </a:rPr>
              <a:t>Minute to Win It (Self Advocacy)</a:t>
            </a:r>
          </a:p>
          <a:p>
            <a:pPr marL="1367028" lvl="2" indent="-571500"/>
            <a:r>
              <a:rPr lang="en-US" sz="2000" b="1" dirty="0" smtClean="0"/>
              <a:t>Monday, June 12, 2017</a:t>
            </a:r>
          </a:p>
          <a:p>
            <a:pPr marL="964692" lvl="1" indent="-571500"/>
            <a:r>
              <a:rPr lang="en-US" sz="3600" b="1" dirty="0" smtClean="0">
                <a:solidFill>
                  <a:schemeClr val="bg2">
                    <a:lumMod val="25000"/>
                  </a:schemeClr>
                </a:solidFill>
              </a:rPr>
              <a:t>Talent Show</a:t>
            </a:r>
          </a:p>
          <a:p>
            <a:pPr marL="1367028" lvl="2" indent="-571500"/>
            <a:r>
              <a:rPr lang="en-US" sz="2000" b="1" dirty="0" smtClean="0"/>
              <a:t>Tuesday</a:t>
            </a:r>
            <a:r>
              <a:rPr lang="en-US" sz="2000" b="1" dirty="0"/>
              <a:t>, June </a:t>
            </a:r>
            <a:r>
              <a:rPr lang="en-US" sz="2000" b="1" dirty="0" smtClean="0"/>
              <a:t>13, 2017</a:t>
            </a:r>
            <a:endParaRPr lang="en-US" sz="2000" b="1" dirty="0" smtClean="0">
              <a:solidFill>
                <a:schemeClr val="bg2">
                  <a:lumMod val="25000"/>
                </a:schemeClr>
              </a:solidFill>
            </a:endParaRPr>
          </a:p>
          <a:p>
            <a:pPr marL="964692" lvl="1" indent="-571500"/>
            <a:r>
              <a:rPr lang="en-US" sz="3600" b="1" dirty="0" smtClean="0">
                <a:solidFill>
                  <a:schemeClr val="bg2">
                    <a:lumMod val="25000"/>
                  </a:schemeClr>
                </a:solidFill>
              </a:rPr>
              <a:t>Seeds Training </a:t>
            </a:r>
          </a:p>
          <a:p>
            <a:pPr marL="1367028" lvl="2" indent="-571500"/>
            <a:r>
              <a:rPr lang="en-US" sz="2000" b="1" dirty="0" smtClean="0"/>
              <a:t>Wednesday</a:t>
            </a:r>
            <a:r>
              <a:rPr lang="en-US" sz="2000" b="1" dirty="0"/>
              <a:t>, June </a:t>
            </a:r>
            <a:r>
              <a:rPr lang="en-US" sz="2000" b="1" dirty="0" smtClean="0"/>
              <a:t>14, 2017</a:t>
            </a:r>
            <a:endParaRPr lang="en-US" sz="3200" b="1" dirty="0" smtClean="0">
              <a:solidFill>
                <a:schemeClr val="bg2">
                  <a:lumMod val="25000"/>
                </a:schemeClr>
              </a:solidFill>
            </a:endParaRPr>
          </a:p>
          <a:p>
            <a:pPr marL="964692" lvl="1" indent="-571500"/>
            <a:r>
              <a:rPr lang="en-US" sz="3600" b="1" dirty="0" smtClean="0">
                <a:solidFill>
                  <a:schemeClr val="bg2">
                    <a:lumMod val="25000"/>
                  </a:schemeClr>
                </a:solidFill>
              </a:rPr>
              <a:t>Dance</a:t>
            </a:r>
          </a:p>
          <a:p>
            <a:pPr marL="1367028" lvl="2" indent="-571500"/>
            <a:r>
              <a:rPr lang="en-US" sz="2000" b="1" dirty="0" smtClean="0"/>
              <a:t>Thursday, </a:t>
            </a:r>
            <a:r>
              <a:rPr lang="en-US" sz="2000" b="1" dirty="0"/>
              <a:t>June </a:t>
            </a:r>
            <a:r>
              <a:rPr lang="en-US" sz="2000" b="1" dirty="0" smtClean="0"/>
              <a:t>15, </a:t>
            </a:r>
            <a:r>
              <a:rPr lang="en-US" sz="2000" b="1" dirty="0"/>
              <a:t>2017</a:t>
            </a:r>
          </a:p>
          <a:p>
            <a:pPr marL="795528" lvl="2" indent="0">
              <a:buNone/>
            </a:pPr>
            <a:endParaRPr lang="en-US" sz="3600" b="1" dirty="0" smtClean="0">
              <a:solidFill>
                <a:schemeClr val="bg2">
                  <a:lumMod val="25000"/>
                </a:schemeClr>
              </a:solidFill>
            </a:endParaRPr>
          </a:p>
        </p:txBody>
      </p:sp>
    </p:spTree>
    <p:extLst>
      <p:ext uri="{BB962C8B-B14F-4D97-AF65-F5344CB8AC3E}">
        <p14:creationId xmlns:p14="http://schemas.microsoft.com/office/powerpoint/2010/main" val="164696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76200"/>
            <a:ext cx="9144000" cy="923330"/>
          </a:xfrm>
          <a:prstGeom prst="rect">
            <a:avLst/>
          </a:prstGeom>
          <a:noFill/>
        </p:spPr>
        <p:txBody>
          <a:bodyPr wrap="square" rtlCol="0">
            <a:spAutoFit/>
          </a:bodyPr>
          <a:lstStyle/>
          <a:p>
            <a:pPr algn="ctr"/>
            <a:r>
              <a:rPr lang="en-US" sz="5400" b="1" dirty="0" smtClean="0">
                <a:ln w="12700">
                  <a:solidFill>
                    <a:srgbClr val="1F497D"/>
                  </a:solidFill>
                  <a:prstDash val="solid"/>
                </a:ln>
                <a:solidFill>
                  <a:schemeClr val="tx2">
                    <a:lumMod val="75000"/>
                  </a:schemeClr>
                </a:solidFill>
              </a:rPr>
              <a:t>Administrative Staff</a:t>
            </a:r>
            <a:endParaRPr lang="en-US" sz="5400" b="1" dirty="0">
              <a:ln w="12700">
                <a:solidFill>
                  <a:srgbClr val="1F497D"/>
                </a:solidFill>
                <a:prstDash val="solid"/>
              </a:ln>
              <a:solidFill>
                <a:schemeClr val="tx2">
                  <a:lumMod val="75000"/>
                </a:schemeClr>
              </a:solidFill>
            </a:endParaRPr>
          </a:p>
        </p:txBody>
      </p:sp>
      <p:graphicFrame>
        <p:nvGraphicFramePr>
          <p:cNvPr id="7" name="Diagram 6"/>
          <p:cNvGraphicFramePr/>
          <p:nvPr>
            <p:extLst>
              <p:ext uri="{D42A27DB-BD31-4B8C-83A1-F6EECF244321}">
                <p14:modId xmlns:p14="http://schemas.microsoft.com/office/powerpoint/2010/main" val="2283285478"/>
              </p:ext>
            </p:extLst>
          </p:nvPr>
        </p:nvGraphicFramePr>
        <p:xfrm>
          <a:off x="2057400" y="1143000"/>
          <a:ext cx="7907215" cy="5140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75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rPr>
              <a:t>Minute to Win It</a:t>
            </a:r>
            <a:endParaRPr lang="en-US" sz="6000" b="1" dirty="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endParaRPr>
          </a:p>
        </p:txBody>
      </p:sp>
      <p:sp>
        <p:nvSpPr>
          <p:cNvPr id="6" name="Text Placeholder 5"/>
          <p:cNvSpPr>
            <a:spLocks noGrp="1"/>
          </p:cNvSpPr>
          <p:nvPr>
            <p:ph type="body" idx="1"/>
          </p:nvPr>
        </p:nvSpPr>
        <p:spPr/>
        <p:txBody>
          <a:bodyPr>
            <a:normAutofit lnSpcReduction="10000"/>
          </a:bodyPr>
          <a:lstStyle/>
          <a:p>
            <a:r>
              <a:rPr lang="en-US" dirty="0" smtClean="0"/>
              <a:t>Self Advocacy Evening Activity</a:t>
            </a:r>
            <a:endParaRPr lang="en-US" dirty="0"/>
          </a:p>
        </p:txBody>
      </p:sp>
      <p:pic>
        <p:nvPicPr>
          <p:cNvPr id="8" name="Picture Placeholder 4"/>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1525" r="21525"/>
          <a:stretch>
            <a:fillRect/>
          </a:stretch>
        </p:blipFill>
        <p:spPr/>
      </p:pic>
    </p:spTree>
    <p:extLst>
      <p:ext uri="{BB962C8B-B14F-4D97-AF65-F5344CB8AC3E}">
        <p14:creationId xmlns:p14="http://schemas.microsoft.com/office/powerpoint/2010/main" val="123593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56852" y="2015909"/>
            <a:ext cx="10575440" cy="4550103"/>
          </a:xfrm>
        </p:spPr>
        <p:txBody>
          <a:bodyPr>
            <a:noAutofit/>
          </a:bodyPr>
          <a:lstStyle/>
          <a:p>
            <a:pPr marL="393192" lvl="1" indent="0">
              <a:buNone/>
            </a:pPr>
            <a:endParaRPr lang="en-US" b="1" dirty="0" smtClean="0"/>
          </a:p>
        </p:txBody>
      </p:sp>
      <p:sp>
        <p:nvSpPr>
          <p:cNvPr id="2" name="Title 1"/>
          <p:cNvSpPr>
            <a:spLocks noGrp="1"/>
          </p:cNvSpPr>
          <p:nvPr>
            <p:ph type="title" idx="4294967295"/>
          </p:nvPr>
        </p:nvSpPr>
        <p:spPr>
          <a:xfrm>
            <a:off x="551191" y="891379"/>
            <a:ext cx="11426319" cy="946150"/>
          </a:xfrm>
        </p:spPr>
        <p:txBody>
          <a:bodyPr>
            <a:normAutofit fontScale="90000"/>
          </a:bodyPr>
          <a:lstStyle/>
          <a:p>
            <a:r>
              <a:rPr lang="en-US" sz="6000" dirty="0" smtClean="0">
                <a:ln w="9525">
                  <a:solidFill>
                    <a:schemeClr val="bg1"/>
                  </a:solidFill>
                  <a:prstDash val="solid"/>
                </a:ln>
              </a:rPr>
              <a:t>Minute to Win It! </a:t>
            </a:r>
            <a:br>
              <a:rPr lang="en-US" sz="6000" dirty="0" smtClean="0">
                <a:ln w="9525">
                  <a:solidFill>
                    <a:schemeClr val="bg1"/>
                  </a:solidFill>
                  <a:prstDash val="solid"/>
                </a:ln>
              </a:rPr>
            </a:br>
            <a:r>
              <a:rPr lang="en-US" sz="4900" dirty="0" smtClean="0">
                <a:ln w="9525">
                  <a:solidFill>
                    <a:schemeClr val="bg1"/>
                  </a:solidFill>
                  <a:prstDash val="solid"/>
                </a:ln>
                <a:solidFill>
                  <a:schemeClr val="bg2">
                    <a:lumMod val="25000"/>
                  </a:schemeClr>
                </a:solidFill>
              </a:rPr>
              <a:t>(Self Advocacy Evening Activity)</a:t>
            </a:r>
            <a:endParaRPr lang="en-US" sz="4900" dirty="0">
              <a:ln w="9525">
                <a:solidFill>
                  <a:schemeClr val="bg1"/>
                </a:solidFill>
                <a:prstDash val="solid"/>
              </a:ln>
              <a:solidFill>
                <a:schemeClr val="bg2">
                  <a:lumMod val="25000"/>
                </a:schemeClr>
              </a:solidFill>
            </a:endParaRPr>
          </a:p>
        </p:txBody>
      </p:sp>
    </p:spTree>
    <p:extLst>
      <p:ext uri="{BB962C8B-B14F-4D97-AF65-F5344CB8AC3E}">
        <p14:creationId xmlns:p14="http://schemas.microsoft.com/office/powerpoint/2010/main" val="190635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rPr>
              <a:t>Friday Expectations</a:t>
            </a:r>
            <a:endParaRPr lang="en-US" sz="6000" b="1" dirty="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endParaRPr>
          </a:p>
        </p:txBody>
      </p:sp>
      <p:sp>
        <p:nvSpPr>
          <p:cNvPr id="6" name="Text Placeholder 5"/>
          <p:cNvSpPr>
            <a:spLocks noGrp="1"/>
          </p:cNvSpPr>
          <p:nvPr>
            <p:ph type="body" idx="1"/>
          </p:nvPr>
        </p:nvSpPr>
        <p:spPr/>
        <p:txBody>
          <a:bodyPr>
            <a:normAutofit lnSpcReduction="10000"/>
          </a:bodyPr>
          <a:lstStyle/>
          <a:p>
            <a:r>
              <a:rPr lang="en-US" dirty="0" smtClean="0"/>
              <a:t>Closing the camp &amp; checking out</a:t>
            </a:r>
            <a:endParaRPr lang="en-US" dirty="0"/>
          </a:p>
        </p:txBody>
      </p:sp>
      <p:pic>
        <p:nvPicPr>
          <p:cNvPr id="8" name="Picture Placeholder 4"/>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1525" r="21525"/>
          <a:stretch>
            <a:fillRect/>
          </a:stretch>
        </p:blipFill>
        <p:spPr/>
      </p:pic>
    </p:spTree>
    <p:extLst>
      <p:ext uri="{BB962C8B-B14F-4D97-AF65-F5344CB8AC3E}">
        <p14:creationId xmlns:p14="http://schemas.microsoft.com/office/powerpoint/2010/main" val="69768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18636" y="1464992"/>
            <a:ext cx="11258874" cy="4550103"/>
          </a:xfrm>
        </p:spPr>
        <p:txBody>
          <a:bodyPr>
            <a:noAutofit/>
          </a:bodyPr>
          <a:lstStyle/>
          <a:p>
            <a:pPr marL="736092" lvl="1" indent="-342900"/>
            <a:r>
              <a:rPr lang="en-US" b="1" dirty="0" smtClean="0">
                <a:solidFill>
                  <a:schemeClr val="bg2">
                    <a:lumMod val="25000"/>
                  </a:schemeClr>
                </a:solidFill>
              </a:rPr>
              <a:t>Normal morning</a:t>
            </a:r>
          </a:p>
          <a:p>
            <a:pPr marL="1138428" lvl="2" indent="-342900"/>
            <a:r>
              <a:rPr lang="en-US" sz="2000" b="1" dirty="0" smtClean="0"/>
              <a:t>Wake students</a:t>
            </a:r>
          </a:p>
          <a:p>
            <a:pPr marL="1138428" lvl="2" indent="-342900"/>
            <a:r>
              <a:rPr lang="en-US" sz="2000" b="1" dirty="0" smtClean="0"/>
              <a:t>Morning medications</a:t>
            </a:r>
          </a:p>
          <a:p>
            <a:pPr marL="1138428" lvl="2" indent="-342900"/>
            <a:r>
              <a:rPr lang="en-US" sz="2000" b="1" dirty="0" smtClean="0"/>
              <a:t>Breakfast </a:t>
            </a:r>
          </a:p>
          <a:p>
            <a:pPr marL="736092" lvl="1" indent="-342900"/>
            <a:r>
              <a:rPr lang="en-US" b="1" dirty="0" smtClean="0">
                <a:solidFill>
                  <a:schemeClr val="bg2">
                    <a:lumMod val="25000"/>
                  </a:schemeClr>
                </a:solidFill>
              </a:rPr>
              <a:t>After Breakfast</a:t>
            </a:r>
          </a:p>
          <a:p>
            <a:pPr marL="1138428" lvl="2" indent="-342900"/>
            <a:r>
              <a:rPr lang="en-US" sz="2000" b="1" dirty="0" smtClean="0"/>
              <a:t>Walk student to </a:t>
            </a:r>
            <a:r>
              <a:rPr lang="en-US" sz="2000" b="1" dirty="0" err="1" smtClean="0"/>
              <a:t>Ashurst</a:t>
            </a:r>
            <a:r>
              <a:rPr lang="en-US" sz="2000" b="1" dirty="0" smtClean="0"/>
              <a:t> (same as Orientation)</a:t>
            </a:r>
          </a:p>
          <a:p>
            <a:pPr marL="736092" lvl="1" indent="-342900"/>
            <a:r>
              <a:rPr lang="en-US" b="1" dirty="0" smtClean="0">
                <a:solidFill>
                  <a:schemeClr val="bg2">
                    <a:lumMod val="25000"/>
                  </a:schemeClr>
                </a:solidFill>
              </a:rPr>
              <a:t>Closing Ceremony</a:t>
            </a:r>
          </a:p>
          <a:p>
            <a:pPr marL="1138428" lvl="2" indent="-342900"/>
            <a:r>
              <a:rPr lang="en-US" sz="2000" b="1" dirty="0" smtClean="0"/>
              <a:t>You will give the certificates to your Residential Students </a:t>
            </a:r>
          </a:p>
          <a:p>
            <a:pPr marL="736092" lvl="1" indent="-342900"/>
            <a:r>
              <a:rPr lang="en-US" b="1" dirty="0" smtClean="0">
                <a:solidFill>
                  <a:schemeClr val="bg2">
                    <a:lumMod val="25000"/>
                  </a:schemeClr>
                </a:solidFill>
              </a:rPr>
              <a:t>Student Survey</a:t>
            </a:r>
          </a:p>
          <a:p>
            <a:pPr marL="1138428" lvl="2" indent="-342900"/>
            <a:r>
              <a:rPr lang="en-US" sz="2000" b="1" dirty="0" smtClean="0"/>
              <a:t>WFs will bring student to assigned lab at the assigned time in COE.</a:t>
            </a:r>
          </a:p>
          <a:p>
            <a:pPr marL="1138428" lvl="2" indent="-342900"/>
            <a:r>
              <a:rPr lang="en-US" sz="2000" b="1" dirty="0" smtClean="0"/>
              <a:t>Roxanne, Rhae Lynne, Shawn &amp; Andrea will have the SAIS ID#s for students and will facilitate the survey</a:t>
            </a:r>
          </a:p>
        </p:txBody>
      </p:sp>
      <p:sp>
        <p:nvSpPr>
          <p:cNvPr id="2" name="Title 1"/>
          <p:cNvSpPr>
            <a:spLocks noGrp="1"/>
          </p:cNvSpPr>
          <p:nvPr>
            <p:ph type="title" idx="4294967295"/>
          </p:nvPr>
        </p:nvSpPr>
        <p:spPr>
          <a:xfrm>
            <a:off x="551191" y="518842"/>
            <a:ext cx="11426319" cy="946150"/>
          </a:xfrm>
        </p:spPr>
        <p:txBody>
          <a:bodyPr>
            <a:normAutofit/>
          </a:bodyPr>
          <a:lstStyle/>
          <a:p>
            <a:r>
              <a:rPr lang="en-US" sz="6000" dirty="0" smtClean="0">
                <a:ln w="9525">
                  <a:solidFill>
                    <a:schemeClr val="bg1"/>
                  </a:solidFill>
                  <a:prstDash val="solid"/>
                </a:ln>
              </a:rPr>
              <a:t>Morning</a:t>
            </a:r>
            <a:endParaRPr lang="en-US" sz="6000" dirty="0">
              <a:ln w="9525">
                <a:solidFill>
                  <a:schemeClr val="bg1"/>
                </a:solidFill>
                <a:prstDash val="solid"/>
              </a:ln>
            </a:endParaRPr>
          </a:p>
        </p:txBody>
      </p:sp>
    </p:spTree>
    <p:extLst>
      <p:ext uri="{BB962C8B-B14F-4D97-AF65-F5344CB8AC3E}">
        <p14:creationId xmlns:p14="http://schemas.microsoft.com/office/powerpoint/2010/main" val="15387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56852" y="1643372"/>
            <a:ext cx="9735180" cy="4550103"/>
          </a:xfrm>
        </p:spPr>
        <p:txBody>
          <a:bodyPr>
            <a:noAutofit/>
          </a:bodyPr>
          <a:lstStyle/>
          <a:p>
            <a:pPr marL="736092" lvl="1" indent="-342900"/>
            <a:r>
              <a:rPr lang="en-US" sz="2400" b="1" dirty="0" smtClean="0"/>
              <a:t>Students Pack and clean their rooms (including trash to dumpsters)</a:t>
            </a:r>
          </a:p>
          <a:p>
            <a:pPr marL="736092" lvl="1" indent="-342900"/>
            <a:r>
              <a:rPr lang="en-US" sz="2400" b="1" dirty="0" smtClean="0"/>
              <a:t>Collect borrowed linens</a:t>
            </a:r>
          </a:p>
          <a:p>
            <a:pPr marL="736092" lvl="1" indent="-342900"/>
            <a:r>
              <a:rPr lang="en-US" sz="2400" b="1" dirty="0" smtClean="0"/>
              <a:t>Check the students’ rooms. Make sure they are clean &amp; have all their belongings. Once everything is good, collect their meal cards &amp; room keys (they keep their lanyard and name tag)</a:t>
            </a:r>
          </a:p>
          <a:p>
            <a:pPr marL="736092" lvl="1" indent="-342900"/>
            <a:r>
              <a:rPr lang="en-US" sz="2400" b="1" dirty="0" smtClean="0"/>
              <a:t>Send students downstairs with their belongings and tell them to put their stuff by their school name poster</a:t>
            </a:r>
          </a:p>
          <a:p>
            <a:pPr marL="736092" lvl="1" indent="-342900"/>
            <a:r>
              <a:rPr lang="en-US" sz="2400" b="1" dirty="0" smtClean="0"/>
              <a:t>Once all your students are downstairs, come down stairs to help with lunches and supervision</a:t>
            </a:r>
          </a:p>
          <a:p>
            <a:pPr marL="736092" lvl="1" indent="-342900"/>
            <a:endParaRPr lang="en-US" b="1" dirty="0" smtClean="0"/>
          </a:p>
        </p:txBody>
      </p:sp>
      <p:sp>
        <p:nvSpPr>
          <p:cNvPr id="2" name="Title 1"/>
          <p:cNvSpPr>
            <a:spLocks noGrp="1"/>
          </p:cNvSpPr>
          <p:nvPr>
            <p:ph type="title" idx="4294967295"/>
          </p:nvPr>
        </p:nvSpPr>
        <p:spPr>
          <a:xfrm>
            <a:off x="551191" y="518842"/>
            <a:ext cx="11426319" cy="946150"/>
          </a:xfrm>
        </p:spPr>
        <p:txBody>
          <a:bodyPr>
            <a:normAutofit/>
          </a:bodyPr>
          <a:lstStyle/>
          <a:p>
            <a:r>
              <a:rPr lang="en-US" sz="6000" dirty="0" smtClean="0">
                <a:ln w="9525">
                  <a:solidFill>
                    <a:schemeClr val="bg1"/>
                  </a:solidFill>
                  <a:prstDash val="solid"/>
                </a:ln>
              </a:rPr>
              <a:t>Checking Out Students</a:t>
            </a:r>
            <a:endParaRPr lang="en-US" sz="6000" dirty="0">
              <a:ln w="9525">
                <a:solidFill>
                  <a:schemeClr val="bg1"/>
                </a:solidFill>
                <a:prstDash val="solid"/>
              </a:ln>
            </a:endParaRPr>
          </a:p>
        </p:txBody>
      </p:sp>
    </p:spTree>
    <p:extLst>
      <p:ext uri="{BB962C8B-B14F-4D97-AF65-F5344CB8AC3E}">
        <p14:creationId xmlns:p14="http://schemas.microsoft.com/office/powerpoint/2010/main" val="218043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56852" y="1643372"/>
            <a:ext cx="9821678" cy="4550103"/>
          </a:xfrm>
        </p:spPr>
        <p:txBody>
          <a:bodyPr>
            <a:noAutofit/>
          </a:bodyPr>
          <a:lstStyle/>
          <a:p>
            <a:pPr marL="736092" lvl="1" indent="-342900"/>
            <a:r>
              <a:rPr lang="en-US" sz="2400" b="1" dirty="0" smtClean="0"/>
              <a:t>We will have a quick goodbye meeting in the Allen Hall Lobby</a:t>
            </a:r>
          </a:p>
          <a:p>
            <a:pPr marL="736092" lvl="1" indent="-342900"/>
            <a:r>
              <a:rPr lang="en-US" sz="2400" b="1" dirty="0" smtClean="0"/>
              <a:t>Turn student keys into the front desk</a:t>
            </a:r>
          </a:p>
          <a:p>
            <a:pPr marL="736092" lvl="1" indent="-342900"/>
            <a:r>
              <a:rPr lang="en-US" sz="2400" b="1" dirty="0" smtClean="0"/>
              <a:t>Make sure the residential hall is picked up, furniture returned to original place</a:t>
            </a:r>
          </a:p>
          <a:p>
            <a:pPr marL="736092" lvl="1" indent="-342900"/>
            <a:r>
              <a:rPr lang="en-US" sz="2400" b="1" dirty="0" smtClean="0"/>
              <a:t>Get lunch</a:t>
            </a:r>
          </a:p>
          <a:p>
            <a:pPr marL="736092" lvl="1" indent="-342900"/>
            <a:endParaRPr lang="en-US" b="1" dirty="0" smtClean="0"/>
          </a:p>
          <a:p>
            <a:pPr marL="736092" lvl="1" indent="-342900"/>
            <a:endParaRPr lang="en-US" b="1" dirty="0" smtClean="0"/>
          </a:p>
        </p:txBody>
      </p:sp>
      <p:sp>
        <p:nvSpPr>
          <p:cNvPr id="2" name="Title 1"/>
          <p:cNvSpPr>
            <a:spLocks noGrp="1"/>
          </p:cNvSpPr>
          <p:nvPr>
            <p:ph type="title" idx="4294967295"/>
          </p:nvPr>
        </p:nvSpPr>
        <p:spPr>
          <a:xfrm>
            <a:off x="551191" y="518842"/>
            <a:ext cx="11426319" cy="946150"/>
          </a:xfrm>
        </p:spPr>
        <p:txBody>
          <a:bodyPr>
            <a:normAutofit/>
          </a:bodyPr>
          <a:lstStyle/>
          <a:p>
            <a:r>
              <a:rPr lang="en-US" sz="6000" dirty="0" smtClean="0">
                <a:ln w="9525">
                  <a:solidFill>
                    <a:schemeClr val="bg1"/>
                  </a:solidFill>
                  <a:prstDash val="solid"/>
                </a:ln>
              </a:rPr>
              <a:t>After All Students are Gone</a:t>
            </a:r>
            <a:endParaRPr lang="en-US" sz="6000" dirty="0">
              <a:ln w="9525">
                <a:solidFill>
                  <a:schemeClr val="bg1"/>
                </a:solidFill>
                <a:prstDash val="solid"/>
              </a:ln>
            </a:endParaRPr>
          </a:p>
        </p:txBody>
      </p:sp>
    </p:spTree>
    <p:extLst>
      <p:ext uri="{BB962C8B-B14F-4D97-AF65-F5344CB8AC3E}">
        <p14:creationId xmlns:p14="http://schemas.microsoft.com/office/powerpoint/2010/main" val="17821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56852" y="1936886"/>
            <a:ext cx="10093526" cy="4550103"/>
          </a:xfrm>
        </p:spPr>
        <p:txBody>
          <a:bodyPr>
            <a:noAutofit/>
          </a:bodyPr>
          <a:lstStyle/>
          <a:p>
            <a:pPr marL="736092" lvl="1" indent="-342900"/>
            <a:r>
              <a:rPr lang="en-US" sz="2400" b="1" dirty="0" smtClean="0"/>
              <a:t>Clean your room &amp; take out trash</a:t>
            </a:r>
          </a:p>
          <a:p>
            <a:pPr marL="736092" lvl="1" indent="-342900"/>
            <a:r>
              <a:rPr lang="en-US" sz="2400" b="1" dirty="0" smtClean="0"/>
              <a:t>Bring all belongings downstairs</a:t>
            </a:r>
          </a:p>
          <a:p>
            <a:pPr marL="736092" lvl="1" indent="-342900"/>
            <a:r>
              <a:rPr lang="en-US" sz="2400" b="1" dirty="0" smtClean="0"/>
              <a:t>Meet TG at the front desk</a:t>
            </a:r>
          </a:p>
          <a:p>
            <a:pPr marL="1138428" lvl="2" indent="-342900"/>
            <a:r>
              <a:rPr lang="en-US" sz="2400" b="1" dirty="0" smtClean="0"/>
              <a:t>I will work with Allen Hall Staff to make sure you turn in your room key, access key card and meal card, then I will give you your pay check</a:t>
            </a:r>
          </a:p>
          <a:p>
            <a:pPr marL="1138428" lvl="2" indent="-342900"/>
            <a:r>
              <a:rPr lang="en-US" sz="2400" b="1" dirty="0" smtClean="0"/>
              <a:t>Safe Travels</a:t>
            </a:r>
          </a:p>
          <a:p>
            <a:pPr marL="736092" lvl="1" indent="-342900"/>
            <a:endParaRPr lang="en-US" b="1" dirty="0" smtClean="0"/>
          </a:p>
          <a:p>
            <a:pPr marL="736092" lvl="1" indent="-342900"/>
            <a:endParaRPr lang="en-US" b="1" dirty="0" smtClean="0"/>
          </a:p>
          <a:p>
            <a:pPr marL="736092" lvl="1" indent="-342900"/>
            <a:endParaRPr lang="en-US" b="1" dirty="0" smtClean="0"/>
          </a:p>
        </p:txBody>
      </p:sp>
      <p:sp>
        <p:nvSpPr>
          <p:cNvPr id="2" name="Title 1"/>
          <p:cNvSpPr>
            <a:spLocks noGrp="1"/>
          </p:cNvSpPr>
          <p:nvPr>
            <p:ph type="title" idx="4294967295"/>
          </p:nvPr>
        </p:nvSpPr>
        <p:spPr>
          <a:xfrm>
            <a:off x="551191" y="812356"/>
            <a:ext cx="11426319" cy="946150"/>
          </a:xfrm>
        </p:spPr>
        <p:txBody>
          <a:bodyPr>
            <a:normAutofit fontScale="90000"/>
          </a:bodyPr>
          <a:lstStyle/>
          <a:p>
            <a:r>
              <a:rPr lang="en-US" sz="6000" dirty="0" smtClean="0">
                <a:ln w="9525">
                  <a:solidFill>
                    <a:schemeClr val="bg1"/>
                  </a:solidFill>
                  <a:prstDash val="solid"/>
                </a:ln>
              </a:rPr>
              <a:t>Checking Out </a:t>
            </a:r>
            <a:br>
              <a:rPr lang="en-US" sz="6000" dirty="0" smtClean="0">
                <a:ln w="9525">
                  <a:solidFill>
                    <a:schemeClr val="bg1"/>
                  </a:solidFill>
                  <a:prstDash val="solid"/>
                </a:ln>
              </a:rPr>
            </a:br>
            <a:r>
              <a:rPr lang="en-US" sz="4900" b="1" dirty="0" smtClean="0">
                <a:ln w="9525">
                  <a:solidFill>
                    <a:schemeClr val="bg1"/>
                  </a:solidFill>
                  <a:prstDash val="solid"/>
                </a:ln>
                <a:solidFill>
                  <a:srgbClr val="C00000"/>
                </a:solidFill>
                <a:effectLst>
                  <a:outerShdw blurRad="38100" dist="38100" dir="2700000" algn="tl">
                    <a:srgbClr val="000000">
                      <a:alpha val="43137"/>
                    </a:srgbClr>
                  </a:outerShdw>
                </a:effectLst>
              </a:rPr>
              <a:t>(3:30pm at the latest)</a:t>
            </a:r>
            <a:endParaRPr lang="en-US" sz="6000" b="1" dirty="0">
              <a:ln w="9525">
                <a:solidFill>
                  <a:schemeClr val="bg1"/>
                </a:solidFill>
                <a:prstDash val="solid"/>
              </a:ln>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187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rPr>
              <a:t>What to Expect Tomorrow</a:t>
            </a:r>
            <a:endParaRPr lang="en-US" sz="6000" b="1" dirty="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endParaRPr>
          </a:p>
        </p:txBody>
      </p:sp>
      <p:sp>
        <p:nvSpPr>
          <p:cNvPr id="6" name="Text Placeholder 5"/>
          <p:cNvSpPr>
            <a:spLocks noGrp="1"/>
          </p:cNvSpPr>
          <p:nvPr>
            <p:ph type="body" idx="1"/>
          </p:nvPr>
        </p:nvSpPr>
        <p:spPr/>
        <p:txBody>
          <a:bodyPr>
            <a:normAutofit lnSpcReduction="10000"/>
          </a:bodyPr>
          <a:lstStyle/>
          <a:p>
            <a:r>
              <a:rPr lang="en-US" dirty="0" smtClean="0"/>
              <a:t>Sunday, June 11, 2017</a:t>
            </a:r>
            <a:endParaRPr lang="en-US" dirty="0"/>
          </a:p>
        </p:txBody>
      </p:sp>
      <p:pic>
        <p:nvPicPr>
          <p:cNvPr id="8" name="Picture Placeholder 4"/>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1525" r="21525"/>
          <a:stretch>
            <a:fillRect/>
          </a:stretch>
        </p:blipFill>
        <p:spPr/>
      </p:pic>
    </p:spTree>
    <p:extLst>
      <p:ext uri="{BB962C8B-B14F-4D97-AF65-F5344CB8AC3E}">
        <p14:creationId xmlns:p14="http://schemas.microsoft.com/office/powerpoint/2010/main" val="277011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88" y="95416"/>
            <a:ext cx="9750316" cy="795221"/>
          </a:xfrm>
        </p:spPr>
        <p:txBody>
          <a:bodyPr>
            <a:normAutofit/>
          </a:bodyPr>
          <a:lstStyle/>
          <a:p>
            <a:r>
              <a:rPr lang="en-US" sz="4400" dirty="0" smtClean="0"/>
              <a:t>Sunday June 11 (Student Day 1)</a:t>
            </a:r>
            <a:endParaRPr lang="en-US" sz="4400" dirty="0">
              <a:solidFill>
                <a:schemeClr val="bg2">
                  <a:lumMod val="25000"/>
                </a:schemeClr>
              </a:solidFill>
              <a:effectLst>
                <a:outerShdw blurRad="38100" dist="38100" dir="2700000" algn="tl">
                  <a:srgbClr val="000000">
                    <a:alpha val="43137"/>
                  </a:srgbClr>
                </a:outerShdw>
              </a:effectLst>
            </a:endParaRPr>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7007" r="17007"/>
          <a:stretch>
            <a:fillRect/>
          </a:stretch>
        </p:blipFill>
        <p:spPr>
          <a:xfrm>
            <a:off x="7324705" y="1083396"/>
            <a:ext cx="4251202" cy="4295391"/>
          </a:xfrm>
        </p:spPr>
      </p:pic>
      <p:sp>
        <p:nvSpPr>
          <p:cNvPr id="4" name="Text Placeholder 3"/>
          <p:cNvSpPr>
            <a:spLocks noGrp="1"/>
          </p:cNvSpPr>
          <p:nvPr>
            <p:ph type="body" sz="half" idx="2"/>
          </p:nvPr>
        </p:nvSpPr>
        <p:spPr>
          <a:xfrm>
            <a:off x="275388" y="1176423"/>
            <a:ext cx="6792677" cy="5448966"/>
          </a:xfrm>
        </p:spPr>
        <p:txBody>
          <a:bodyPr>
            <a:noAutofit/>
          </a:bodyPr>
          <a:lstStyle/>
          <a:p>
            <a:pPr marL="342900" indent="-342900">
              <a:spcBef>
                <a:spcPts val="600"/>
              </a:spcBef>
              <a:buFont typeface="Arial" panose="020B0604020202020204" pitchFamily="34" charset="0"/>
              <a:buChar char="•"/>
            </a:pPr>
            <a:r>
              <a:rPr lang="en-US" altLang="en-US" sz="2400" b="1" dirty="0" smtClean="0"/>
              <a:t>8am- TL training with Seeds </a:t>
            </a:r>
            <a:r>
              <a:rPr lang="en-US" altLang="en-US" sz="2000" b="1" dirty="0" smtClean="0"/>
              <a:t>(Allen Hall)</a:t>
            </a:r>
            <a:endParaRPr lang="en-US" altLang="en-US" sz="2400" b="1" dirty="0" smtClean="0"/>
          </a:p>
          <a:p>
            <a:pPr marL="342900" indent="-342900">
              <a:spcBef>
                <a:spcPts val="600"/>
              </a:spcBef>
              <a:buFont typeface="Arial" panose="020B0604020202020204" pitchFamily="34" charset="0"/>
              <a:buChar char="•"/>
            </a:pPr>
            <a:r>
              <a:rPr lang="en-US" altLang="en-US" sz="2400" b="1" dirty="0" smtClean="0"/>
              <a:t>11 am – lunch</a:t>
            </a:r>
          </a:p>
          <a:p>
            <a:pPr marL="342900" indent="-342900">
              <a:spcBef>
                <a:spcPts val="600"/>
              </a:spcBef>
              <a:buFont typeface="Arial" panose="020B0604020202020204" pitchFamily="34" charset="0"/>
              <a:buChar char="•"/>
            </a:pPr>
            <a:r>
              <a:rPr lang="en-US" altLang="en-US" sz="2400" b="1" dirty="0" smtClean="0"/>
              <a:t>Noon – prep for students’ arrival</a:t>
            </a:r>
          </a:p>
          <a:p>
            <a:pPr marL="342900" indent="-342900">
              <a:spcBef>
                <a:spcPts val="600"/>
              </a:spcBef>
              <a:buFont typeface="Arial" panose="020B0604020202020204" pitchFamily="34" charset="0"/>
              <a:buChar char="•"/>
            </a:pPr>
            <a:r>
              <a:rPr lang="en-US" altLang="en-US" sz="2400" b="1" dirty="0"/>
              <a:t>1</a:t>
            </a:r>
            <a:r>
              <a:rPr lang="en-US" altLang="en-US" sz="2400" b="1" dirty="0" smtClean="0"/>
              <a:t> pm </a:t>
            </a:r>
            <a:r>
              <a:rPr lang="en-US" altLang="en-US" sz="2400" b="1" dirty="0">
                <a:solidFill>
                  <a:schemeClr val="bg2">
                    <a:lumMod val="25000"/>
                  </a:schemeClr>
                </a:solidFill>
              </a:rPr>
              <a:t>s</a:t>
            </a:r>
            <a:r>
              <a:rPr lang="en-US" altLang="en-US" sz="2400" b="1" dirty="0" smtClean="0">
                <a:solidFill>
                  <a:schemeClr val="bg2">
                    <a:lumMod val="25000"/>
                  </a:schemeClr>
                </a:solidFill>
              </a:rPr>
              <a:t>tudents Arrive </a:t>
            </a:r>
            <a:r>
              <a:rPr lang="en-US" altLang="en-US" sz="2400" b="1" dirty="0" smtClean="0"/>
              <a:t>/ greet; help in dorm; walk to orientation</a:t>
            </a:r>
            <a:endParaRPr lang="en-US" altLang="en-US" sz="2400" b="1" dirty="0"/>
          </a:p>
          <a:p>
            <a:pPr marL="342900" indent="-342900">
              <a:spcBef>
                <a:spcPts val="600"/>
              </a:spcBef>
              <a:buFont typeface="Arial" panose="020B0604020202020204" pitchFamily="34" charset="0"/>
              <a:buChar char="•"/>
            </a:pPr>
            <a:r>
              <a:rPr lang="en-US" altLang="en-US" sz="2400" b="1" dirty="0" smtClean="0"/>
              <a:t>3:30 - orientation  </a:t>
            </a:r>
            <a:endParaRPr lang="en-US" altLang="en-US" sz="2400" b="1" dirty="0"/>
          </a:p>
          <a:p>
            <a:pPr marL="342900" indent="-342900">
              <a:spcBef>
                <a:spcPts val="600"/>
              </a:spcBef>
              <a:buFont typeface="Arial" panose="020B0604020202020204" pitchFamily="34" charset="0"/>
              <a:buChar char="•"/>
            </a:pPr>
            <a:r>
              <a:rPr lang="en-US" altLang="en-US" sz="2400" b="1" dirty="0" smtClean="0"/>
              <a:t>5 pm – dinner</a:t>
            </a:r>
          </a:p>
          <a:p>
            <a:pPr marL="342900" indent="-342900">
              <a:spcBef>
                <a:spcPts val="600"/>
              </a:spcBef>
              <a:buFont typeface="Arial" panose="020B0604020202020204" pitchFamily="34" charset="0"/>
              <a:buChar char="•"/>
            </a:pPr>
            <a:r>
              <a:rPr lang="en-US" altLang="en-US" sz="2400" b="1" dirty="0" smtClean="0"/>
              <a:t>6 pm </a:t>
            </a:r>
            <a:r>
              <a:rPr lang="en-US" altLang="en-US" sz="2400" b="1" dirty="0"/>
              <a:t>k</a:t>
            </a:r>
            <a:r>
              <a:rPr lang="en-US" altLang="en-US" sz="2400" b="1" dirty="0" smtClean="0"/>
              <a:t>ick off with Seeds</a:t>
            </a:r>
            <a:endParaRPr lang="en-US" altLang="en-US" sz="2400" b="1" dirty="0"/>
          </a:p>
          <a:p>
            <a:pPr marL="342900" indent="-342900">
              <a:spcBef>
                <a:spcPts val="600"/>
              </a:spcBef>
              <a:buFont typeface="Arial" panose="020B0604020202020204" pitchFamily="34" charset="0"/>
              <a:buChar char="•"/>
            </a:pPr>
            <a:r>
              <a:rPr lang="en-US" altLang="en-US" sz="2400" b="1" dirty="0" smtClean="0"/>
              <a:t>8 pm - residence </a:t>
            </a:r>
            <a:r>
              <a:rPr lang="en-US" altLang="en-US" sz="2400" b="1" dirty="0"/>
              <a:t>h</a:t>
            </a:r>
            <a:r>
              <a:rPr lang="en-US" altLang="en-US" sz="2400" b="1" dirty="0" smtClean="0"/>
              <a:t>all </a:t>
            </a:r>
            <a:r>
              <a:rPr lang="en-US" altLang="en-US" sz="2400" b="1" dirty="0"/>
              <a:t>o</a:t>
            </a:r>
            <a:r>
              <a:rPr lang="en-US" altLang="en-US" sz="2400" b="1" dirty="0" smtClean="0"/>
              <a:t>rientation; “brown bag”; settle in; prep for lights out</a:t>
            </a:r>
          </a:p>
          <a:p>
            <a:pPr marL="342900" indent="-342900">
              <a:spcBef>
                <a:spcPts val="600"/>
              </a:spcBef>
              <a:buFont typeface="Arial" panose="020B0604020202020204" pitchFamily="34" charset="0"/>
              <a:buChar char="•"/>
            </a:pPr>
            <a:r>
              <a:rPr lang="en-US" sz="2400" b="1" dirty="0" smtClean="0"/>
              <a:t>10 pm – lights out</a:t>
            </a:r>
            <a:endParaRPr lang="en-US" sz="2400" dirty="0"/>
          </a:p>
        </p:txBody>
      </p:sp>
    </p:spTree>
    <p:extLst>
      <p:ext uri="{BB962C8B-B14F-4D97-AF65-F5344CB8AC3E}">
        <p14:creationId xmlns:p14="http://schemas.microsoft.com/office/powerpoint/2010/main" val="282294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52913848"/>
              </p:ext>
            </p:extLst>
          </p:nvPr>
        </p:nvGraphicFramePr>
        <p:xfrm>
          <a:off x="259861" y="132862"/>
          <a:ext cx="11491872"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208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50854069"/>
              </p:ext>
            </p:extLst>
          </p:nvPr>
        </p:nvGraphicFramePr>
        <p:xfrm>
          <a:off x="-568363" y="185195"/>
          <a:ext cx="14098543" cy="6328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489150" y="2481217"/>
            <a:ext cx="3752025" cy="2062103"/>
          </a:xfrm>
          <a:prstGeom prst="rect">
            <a:avLst/>
          </a:prstGeom>
          <a:noFill/>
        </p:spPr>
        <p:txBody>
          <a:bodyPr wrap="square" lIns="91440" tIns="45720" rIns="91440" bIns="45720">
            <a:spAutoFit/>
          </a:bodyPr>
          <a:lstStyle/>
          <a:p>
            <a:pPr algn="ctr"/>
            <a:r>
              <a:rPr lang="en-US" sz="4000" b="1" cap="none" spc="0" dirty="0" smtClean="0">
                <a:ln w="6600">
                  <a:solidFill>
                    <a:schemeClr val="accent2"/>
                  </a:solidFill>
                  <a:prstDash val="solid"/>
                </a:ln>
                <a:solidFill>
                  <a:srgbClr val="FFFFFF"/>
                </a:solidFill>
                <a:effectLst>
                  <a:outerShdw dist="38100" dir="2700000" algn="tl" rotWithShape="0">
                    <a:schemeClr val="accent2"/>
                  </a:outerShdw>
                </a:effectLst>
              </a:rPr>
              <a:t>Workshop </a:t>
            </a:r>
          </a:p>
          <a:p>
            <a:pPr algn="ctr"/>
            <a:r>
              <a:rPr lang="en-US" sz="4000" b="1" cap="none" spc="0" dirty="0" smtClean="0">
                <a:ln w="6600">
                  <a:solidFill>
                    <a:schemeClr val="accent2"/>
                  </a:solidFill>
                  <a:prstDash val="solid"/>
                </a:ln>
                <a:solidFill>
                  <a:srgbClr val="FFFFFF"/>
                </a:solidFill>
                <a:effectLst>
                  <a:outerShdw dist="38100" dir="2700000" algn="tl" rotWithShape="0">
                    <a:schemeClr val="accent2"/>
                  </a:outerShdw>
                </a:effectLst>
              </a:rPr>
              <a:t>Facilitators </a:t>
            </a:r>
          </a:p>
          <a:p>
            <a:pPr algn="ctr"/>
            <a:r>
              <a:rPr lang="en-US" sz="4400" b="1" cap="none" spc="0" dirty="0" smtClean="0">
                <a:ln w="6600">
                  <a:solidFill>
                    <a:schemeClr val="accent2"/>
                  </a:solidFill>
                  <a:prstDash val="solid"/>
                </a:ln>
                <a:solidFill>
                  <a:srgbClr val="FFFFFF"/>
                </a:solidFill>
                <a:effectLst>
                  <a:outerShdw dist="38100" dir="2700000" algn="tl" rotWithShape="0">
                    <a:schemeClr val="accent2"/>
                  </a:outerShdw>
                </a:effectLst>
              </a:rPr>
              <a:t>(WFs)</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3733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3741746"/>
              </p:ext>
            </p:extLst>
          </p:nvPr>
        </p:nvGraphicFramePr>
        <p:xfrm>
          <a:off x="259861" y="132862"/>
          <a:ext cx="11491872"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07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93114889"/>
              </p:ext>
            </p:extLst>
          </p:nvPr>
        </p:nvGraphicFramePr>
        <p:xfrm>
          <a:off x="259861" y="132862"/>
          <a:ext cx="11491872"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37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377" y="-71562"/>
            <a:ext cx="10057364" cy="842534"/>
          </a:xfrm>
        </p:spPr>
        <p:txBody>
          <a:bodyPr>
            <a:noAutofit/>
          </a:bodyPr>
          <a:lstStyle/>
          <a:p>
            <a:r>
              <a:rPr lang="en-US" sz="4400" dirty="0" smtClean="0"/>
              <a:t>Day 2-4</a:t>
            </a:r>
            <a:r>
              <a:rPr lang="en-US" sz="4400" dirty="0"/>
              <a:t> </a:t>
            </a:r>
            <a:r>
              <a:rPr lang="en-US" sz="4400" dirty="0" smtClean="0"/>
              <a:t>(Monday-Wednesday)</a:t>
            </a:r>
            <a:endParaRPr lang="en-US" sz="4400" dirty="0">
              <a:solidFill>
                <a:schemeClr val="bg2">
                  <a:lumMod val="25000"/>
                </a:schemeClr>
              </a:solidFill>
              <a:effectLst>
                <a:outerShdw blurRad="38100" dist="38100" dir="2700000" algn="tl">
                  <a:srgbClr val="000000">
                    <a:alpha val="43137"/>
                  </a:srgbClr>
                </a:outerShdw>
              </a:effectLst>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2874" r="12874"/>
          <a:stretch>
            <a:fillRect/>
          </a:stretch>
        </p:blipFill>
        <p:spPr>
          <a:xfrm>
            <a:off x="808904" y="1113905"/>
            <a:ext cx="4251202" cy="4295391"/>
          </a:xfrm>
        </p:spPr>
      </p:pic>
      <p:sp>
        <p:nvSpPr>
          <p:cNvPr id="4" name="Text Placeholder 3"/>
          <p:cNvSpPr>
            <a:spLocks noGrp="1"/>
          </p:cNvSpPr>
          <p:nvPr>
            <p:ph type="body" sz="half" idx="2"/>
          </p:nvPr>
        </p:nvSpPr>
        <p:spPr>
          <a:xfrm>
            <a:off x="5478087" y="800870"/>
            <a:ext cx="6633556" cy="5286895"/>
          </a:xfrm>
        </p:spPr>
        <p:txBody>
          <a:bodyPr>
            <a:noAutofit/>
          </a:bodyPr>
          <a:lstStyle/>
          <a:p>
            <a:r>
              <a:rPr lang="de-DE" dirty="0" smtClean="0"/>
              <a:t>6:00am</a:t>
            </a:r>
            <a:r>
              <a:rPr lang="de-DE" dirty="0"/>
              <a:t>	</a:t>
            </a:r>
            <a:r>
              <a:rPr lang="de-DE" dirty="0" smtClean="0"/>
              <a:t>	</a:t>
            </a:r>
            <a:r>
              <a:rPr lang="de-DE" sz="1600" dirty="0" smtClean="0"/>
              <a:t>Wake Up &amp; Get Ready for the Day</a:t>
            </a:r>
            <a:endParaRPr lang="de-DE" sz="1600" dirty="0"/>
          </a:p>
          <a:p>
            <a:r>
              <a:rPr lang="de-DE" dirty="0" smtClean="0"/>
              <a:t>7am—7:45am		Breakfast in the Student Union</a:t>
            </a:r>
            <a:endParaRPr lang="de-DE" dirty="0"/>
          </a:p>
          <a:p>
            <a:r>
              <a:rPr lang="de-DE" dirty="0" smtClean="0"/>
              <a:t>8am—11:30am</a:t>
            </a:r>
            <a:r>
              <a:rPr lang="de-DE" dirty="0"/>
              <a:t>	</a:t>
            </a:r>
            <a:r>
              <a:rPr lang="de-DE" dirty="0" smtClean="0"/>
              <a:t>Leadership </a:t>
            </a:r>
            <a:r>
              <a:rPr lang="de-DE" dirty="0" smtClean="0"/>
              <a:t>&amp; Workshop 				Activities</a:t>
            </a:r>
          </a:p>
          <a:p>
            <a:r>
              <a:rPr lang="de-DE" dirty="0" smtClean="0"/>
              <a:t>11:30am—12:15pm</a:t>
            </a:r>
            <a:r>
              <a:rPr lang="de-DE" dirty="0" smtClean="0"/>
              <a:t>	Lunch in the Student Union</a:t>
            </a:r>
            <a:endParaRPr lang="de-DE" dirty="0"/>
          </a:p>
          <a:p>
            <a:r>
              <a:rPr lang="de-DE" dirty="0" smtClean="0"/>
              <a:t>12:30pm—2pm</a:t>
            </a:r>
            <a:r>
              <a:rPr lang="de-DE" dirty="0"/>
              <a:t>	</a:t>
            </a:r>
            <a:r>
              <a:rPr lang="de-DE" dirty="0" smtClean="0"/>
              <a:t>Elective Activities</a:t>
            </a:r>
            <a:endParaRPr lang="de-DE" dirty="0"/>
          </a:p>
          <a:p>
            <a:r>
              <a:rPr lang="de-DE" dirty="0"/>
              <a:t>2</a:t>
            </a:r>
            <a:r>
              <a:rPr lang="de-DE" dirty="0" smtClean="0"/>
              <a:t>pm—5pm</a:t>
            </a:r>
            <a:r>
              <a:rPr lang="de-DE" dirty="0"/>
              <a:t>	</a:t>
            </a:r>
            <a:r>
              <a:rPr lang="de-DE" dirty="0" smtClean="0"/>
              <a:t>	</a:t>
            </a:r>
            <a:r>
              <a:rPr lang="de-DE" dirty="0"/>
              <a:t>Leadership &amp; Workshop 				Activities</a:t>
            </a:r>
          </a:p>
          <a:p>
            <a:r>
              <a:rPr lang="de-DE" dirty="0" smtClean="0"/>
              <a:t>5pm—5:45pm</a:t>
            </a:r>
            <a:r>
              <a:rPr lang="de-DE" dirty="0"/>
              <a:t>	</a:t>
            </a:r>
            <a:r>
              <a:rPr lang="de-DE" dirty="0" smtClean="0"/>
              <a:t>	Dinner in the Student Union</a:t>
            </a:r>
            <a:endParaRPr lang="de-DE" dirty="0"/>
          </a:p>
          <a:p>
            <a:r>
              <a:rPr lang="de-DE" dirty="0" smtClean="0"/>
              <a:t>6pm—9pm</a:t>
            </a:r>
            <a:r>
              <a:rPr lang="de-DE" dirty="0"/>
              <a:t>	</a:t>
            </a:r>
            <a:r>
              <a:rPr lang="de-DE" dirty="0" smtClean="0"/>
              <a:t>	</a:t>
            </a:r>
            <a:r>
              <a:rPr lang="de-DE" dirty="0" smtClean="0"/>
              <a:t>Evening Activities</a:t>
            </a:r>
            <a:endParaRPr lang="de-DE" dirty="0"/>
          </a:p>
          <a:p>
            <a:r>
              <a:rPr lang="de-DE" dirty="0" smtClean="0"/>
              <a:t>9pm—10pm</a:t>
            </a:r>
            <a:r>
              <a:rPr lang="de-DE" dirty="0"/>
              <a:t>	</a:t>
            </a:r>
            <a:r>
              <a:rPr lang="de-DE" dirty="0" smtClean="0"/>
              <a:t>	Team </a:t>
            </a:r>
            <a:r>
              <a:rPr lang="de-DE" dirty="0" smtClean="0"/>
              <a:t>Leader Check-in, Sign 				Up for an Elective &amp; Lights Out 			Preparation</a:t>
            </a:r>
            <a:endParaRPr lang="de-DE" dirty="0"/>
          </a:p>
          <a:p>
            <a:r>
              <a:rPr lang="de-DE" dirty="0" smtClean="0"/>
              <a:t>10pm</a:t>
            </a:r>
            <a:r>
              <a:rPr lang="de-DE" dirty="0"/>
              <a:t>	</a:t>
            </a:r>
            <a:r>
              <a:rPr lang="de-DE" dirty="0" smtClean="0"/>
              <a:t>		Lights Out</a:t>
            </a:r>
            <a:endParaRPr lang="de-DE" dirty="0"/>
          </a:p>
          <a:p>
            <a:r>
              <a:rPr lang="de-DE" dirty="0"/>
              <a:t> </a:t>
            </a:r>
          </a:p>
          <a:p>
            <a:endParaRPr lang="en-US" dirty="0"/>
          </a:p>
        </p:txBody>
      </p:sp>
    </p:spTree>
    <p:extLst>
      <p:ext uri="{BB962C8B-B14F-4D97-AF65-F5344CB8AC3E}">
        <p14:creationId xmlns:p14="http://schemas.microsoft.com/office/powerpoint/2010/main" val="118109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42" y="93462"/>
            <a:ext cx="8169364" cy="769891"/>
          </a:xfrm>
        </p:spPr>
        <p:txBody>
          <a:bodyPr>
            <a:normAutofit/>
          </a:bodyPr>
          <a:lstStyle/>
          <a:p>
            <a:r>
              <a:rPr lang="en-US" sz="4400" dirty="0" smtClean="0"/>
              <a:t>Day 5</a:t>
            </a:r>
            <a:r>
              <a:rPr lang="en-US" sz="4400" dirty="0"/>
              <a:t> </a:t>
            </a:r>
            <a:r>
              <a:rPr lang="en-US" sz="4400" dirty="0" smtClean="0"/>
              <a:t>(</a:t>
            </a:r>
            <a:r>
              <a:rPr lang="en-US" sz="4400" dirty="0" smtClean="0"/>
              <a:t>Thursday, June 15)</a:t>
            </a:r>
            <a:endParaRPr lang="en-US" dirty="0">
              <a:solidFill>
                <a:schemeClr val="bg2">
                  <a:lumMod val="25000"/>
                </a:schemeClr>
              </a:solidFill>
              <a:effectLst>
                <a:outerShdw blurRad="38100" dist="38100" dir="2700000" algn="tl">
                  <a:srgbClr val="000000">
                    <a:alpha val="43137"/>
                  </a:srgbClr>
                </a:outerShdw>
              </a:effectLst>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6999" r="16999"/>
          <a:stretch>
            <a:fillRect/>
          </a:stretch>
        </p:blipFill>
        <p:spPr/>
      </p:pic>
      <p:sp>
        <p:nvSpPr>
          <p:cNvPr id="4" name="Text Placeholder 3"/>
          <p:cNvSpPr>
            <a:spLocks noGrp="1"/>
          </p:cNvSpPr>
          <p:nvPr>
            <p:ph type="body" sz="half" idx="2"/>
          </p:nvPr>
        </p:nvSpPr>
        <p:spPr>
          <a:xfrm>
            <a:off x="161365" y="1176423"/>
            <a:ext cx="7315199" cy="4645258"/>
          </a:xfrm>
        </p:spPr>
        <p:txBody>
          <a:bodyPr>
            <a:noAutofit/>
          </a:bodyPr>
          <a:lstStyle/>
          <a:p>
            <a:r>
              <a:rPr lang="en-US" sz="4000" dirty="0" smtClean="0">
                <a:solidFill>
                  <a:schemeClr val="bg2">
                    <a:lumMod val="25000"/>
                  </a:schemeClr>
                </a:solidFill>
                <a:effectLst>
                  <a:outerShdw blurRad="38100" dist="38100" dir="2700000" algn="tl">
                    <a:srgbClr val="000000">
                      <a:alpha val="43137"/>
                    </a:srgbClr>
                  </a:outerShdw>
                </a:effectLst>
              </a:rPr>
              <a:t>GUSLA Service Day</a:t>
            </a:r>
            <a:endParaRPr lang="en-US" sz="4000" dirty="0" smtClean="0">
              <a:solidFill>
                <a:schemeClr val="bg2">
                  <a:lumMod val="25000"/>
                </a:schemeClr>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altLang="en-US" sz="2300" b="1" dirty="0" smtClean="0"/>
              <a:t>8am-10am		  Service Projects</a:t>
            </a:r>
            <a:endParaRPr lang="en-US" altLang="en-US" sz="2300" b="1" dirty="0"/>
          </a:p>
          <a:p>
            <a:pPr marL="342900" indent="-342900">
              <a:buFont typeface="Arial" panose="020B0604020202020204" pitchFamily="34" charset="0"/>
              <a:buChar char="•"/>
            </a:pPr>
            <a:r>
              <a:rPr lang="en-US" altLang="en-US" sz="2300" b="1" dirty="0" smtClean="0"/>
              <a:t>10am-11:30am	  Socratic Seminars</a:t>
            </a:r>
            <a:endParaRPr lang="en-US" altLang="en-US" sz="2300" b="1" dirty="0"/>
          </a:p>
          <a:p>
            <a:pPr marL="342900" indent="-342900">
              <a:buFont typeface="Arial" panose="020B0604020202020204" pitchFamily="34" charset="0"/>
              <a:buChar char="•"/>
            </a:pPr>
            <a:r>
              <a:rPr lang="en-US" altLang="en-US" sz="2300" b="1" dirty="0" smtClean="0"/>
              <a:t>11:30am-12:30pm	  Lunch</a:t>
            </a:r>
            <a:endParaRPr lang="en-US" altLang="en-US" sz="2300" b="1" dirty="0"/>
          </a:p>
          <a:p>
            <a:pPr marL="342900" indent="-342900">
              <a:buFont typeface="Arial" panose="020B0604020202020204" pitchFamily="34" charset="0"/>
              <a:buChar char="•"/>
            </a:pPr>
            <a:r>
              <a:rPr lang="en-US" altLang="en-US" sz="2300" b="1" dirty="0" smtClean="0"/>
              <a:t>12:30pm-2pm	  	  Afternoon </a:t>
            </a:r>
            <a:r>
              <a:rPr lang="en-US" altLang="en-US" sz="2300" b="1" dirty="0" smtClean="0"/>
              <a:t>Electives</a:t>
            </a:r>
          </a:p>
          <a:p>
            <a:pPr marL="342900" indent="-342900">
              <a:buFont typeface="Arial" panose="020B0604020202020204" pitchFamily="34" charset="0"/>
              <a:buChar char="•"/>
            </a:pPr>
            <a:r>
              <a:rPr lang="en-US" altLang="en-US" sz="2300" b="1" dirty="0" smtClean="0"/>
              <a:t>2pm-5pm		  Personal Statement 				  &amp; Survey</a:t>
            </a:r>
            <a:endParaRPr lang="en-US" altLang="en-US" sz="2300" b="1" dirty="0"/>
          </a:p>
          <a:p>
            <a:pPr marL="342900" indent="-342900">
              <a:buFont typeface="Arial" panose="020B0604020202020204" pitchFamily="34" charset="0"/>
              <a:buChar char="•"/>
            </a:pPr>
            <a:r>
              <a:rPr lang="en-US" altLang="en-US" sz="2300" b="1" dirty="0" smtClean="0"/>
              <a:t>5pm-5:45pm		  Dinner</a:t>
            </a:r>
            <a:endParaRPr lang="en-US" altLang="en-US" sz="2300" b="1" dirty="0" smtClean="0"/>
          </a:p>
          <a:p>
            <a:pPr marL="342900" indent="-342900">
              <a:buFont typeface="Arial" panose="020B0604020202020204" pitchFamily="34" charset="0"/>
              <a:buChar char="•"/>
            </a:pPr>
            <a:r>
              <a:rPr lang="en-US" altLang="en-US" sz="2300" b="1" dirty="0" smtClean="0"/>
              <a:t>6pm-9pm		  Dance</a:t>
            </a:r>
            <a:endParaRPr lang="en-US" altLang="en-US" sz="2300" b="1" dirty="0"/>
          </a:p>
        </p:txBody>
      </p:sp>
    </p:spTree>
    <p:extLst>
      <p:ext uri="{BB962C8B-B14F-4D97-AF65-F5344CB8AC3E}">
        <p14:creationId xmlns:p14="http://schemas.microsoft.com/office/powerpoint/2010/main" val="30530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128336"/>
            <a:ext cx="10202779" cy="948067"/>
          </a:xfrm>
        </p:spPr>
        <p:txBody>
          <a:bodyPr>
            <a:noAutofit/>
          </a:bodyPr>
          <a:lstStyle/>
          <a:p>
            <a:r>
              <a:rPr lang="en-US" sz="4400" dirty="0" smtClean="0"/>
              <a:t>Day 6 (Friday June </a:t>
            </a:r>
            <a:r>
              <a:rPr lang="en-US" sz="4400" dirty="0" smtClean="0"/>
              <a:t>16)</a:t>
            </a:r>
            <a:endParaRPr lang="en-US" sz="4400" dirty="0">
              <a:solidFill>
                <a:schemeClr val="bg2">
                  <a:lumMod val="25000"/>
                </a:schemeClr>
              </a:solidFill>
              <a:effectLst>
                <a:outerShdw blurRad="38100" dist="38100" dir="2700000" algn="tl">
                  <a:srgbClr val="000000">
                    <a:alpha val="43137"/>
                  </a:srgbClr>
                </a:outerShdw>
              </a:effectLst>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2874" r="12874"/>
          <a:stretch>
            <a:fillRect/>
          </a:stretch>
        </p:blipFill>
        <p:spPr>
          <a:xfrm>
            <a:off x="836613" y="1123555"/>
            <a:ext cx="4251202" cy="4295391"/>
          </a:xfrm>
        </p:spPr>
      </p:pic>
      <p:sp>
        <p:nvSpPr>
          <p:cNvPr id="4" name="Text Placeholder 3"/>
          <p:cNvSpPr>
            <a:spLocks noGrp="1"/>
          </p:cNvSpPr>
          <p:nvPr>
            <p:ph type="body" sz="half" idx="2"/>
          </p:nvPr>
        </p:nvSpPr>
        <p:spPr>
          <a:xfrm>
            <a:off x="5478087" y="1113905"/>
            <a:ext cx="6633556" cy="5286895"/>
          </a:xfrm>
        </p:spPr>
        <p:txBody>
          <a:bodyPr>
            <a:noAutofit/>
          </a:bodyPr>
          <a:lstStyle/>
          <a:p>
            <a:pPr marL="285750" indent="-285750">
              <a:buFont typeface="Arial" panose="020B0604020202020204" pitchFamily="34" charset="0"/>
              <a:buChar char="•"/>
            </a:pPr>
            <a:r>
              <a:rPr lang="en-US" sz="3200" b="1" dirty="0" smtClean="0"/>
              <a:t>Breakfast</a:t>
            </a:r>
          </a:p>
          <a:p>
            <a:pPr marL="285750" indent="-285750">
              <a:buFont typeface="Arial" panose="020B0604020202020204" pitchFamily="34" charset="0"/>
              <a:buChar char="•"/>
            </a:pPr>
            <a:r>
              <a:rPr lang="en-US" sz="3200" b="1" dirty="0" smtClean="0"/>
              <a:t>Closing </a:t>
            </a:r>
            <a:r>
              <a:rPr lang="en-US" sz="3200" b="1" dirty="0" smtClean="0"/>
              <a:t>Ceremony</a:t>
            </a:r>
          </a:p>
          <a:p>
            <a:pPr marL="285750" indent="-285750">
              <a:buFont typeface="Arial" panose="020B0604020202020204" pitchFamily="34" charset="0"/>
              <a:buChar char="•"/>
            </a:pPr>
            <a:r>
              <a:rPr lang="en-US" sz="3200" b="1" dirty="0" smtClean="0"/>
              <a:t>Pack up / Clean up</a:t>
            </a:r>
          </a:p>
          <a:p>
            <a:pPr marL="285750" indent="-285750">
              <a:buFont typeface="Arial" panose="020B0604020202020204" pitchFamily="34" charset="0"/>
              <a:buChar char="•"/>
            </a:pPr>
            <a:r>
              <a:rPr lang="en-US" sz="3200" b="1" dirty="0" smtClean="0"/>
              <a:t>Depart NAU at 1pm</a:t>
            </a:r>
            <a:endParaRPr lang="en-US" sz="3200" b="1" dirty="0"/>
          </a:p>
        </p:txBody>
      </p:sp>
    </p:spTree>
    <p:extLst>
      <p:ext uri="{BB962C8B-B14F-4D97-AF65-F5344CB8AC3E}">
        <p14:creationId xmlns:p14="http://schemas.microsoft.com/office/powerpoint/2010/main" val="2295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3317" y="1369247"/>
            <a:ext cx="4840107" cy="3957696"/>
          </a:xfrm>
          <a:prstGeom prst="rect">
            <a:avLst/>
          </a:prstGeom>
          <a:blipFill dpi="0" rotWithShape="1">
            <a:blip r:embed="rId3">
              <a:extLst>
                <a:ext uri="{BEBA8EAE-BF5A-486C-A8C5-ECC9F3942E4B}">
                  <a14:imgProps xmlns:a14="http://schemas.microsoft.com/office/drawing/2010/main">
                    <a14:imgLayer r:embed="rId4">
                      <a14:imgEffect>
                        <a14:backgroundRemoval t="1667" b="99667" l="11818" r="87500"/>
                      </a14:imgEffect>
                    </a14:imgLayer>
                  </a14:imgProps>
                </a:ext>
                <a:ext uri="{28A0092B-C50C-407E-A947-70E740481C1C}">
                  <a14:useLocalDpi xmlns:a14="http://schemas.microsoft.com/office/drawing/2010/main" val="0"/>
                </a:ext>
              </a:extLst>
            </a:blip>
            <a:srcRect/>
            <a:stretch>
              <a:fillRect l="-16786" t="912" r="-9268" b="-907"/>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nvGrpSpPr>
          <p:cNvPr id="11" name="Group 10"/>
          <p:cNvGrpSpPr/>
          <p:nvPr/>
        </p:nvGrpSpPr>
        <p:grpSpPr>
          <a:xfrm>
            <a:off x="4757979" y="1229507"/>
            <a:ext cx="7773316" cy="3767946"/>
            <a:chOff x="3264762" y="2994259"/>
            <a:chExt cx="5276334" cy="3284653"/>
          </a:xfrm>
        </p:grpSpPr>
        <p:sp>
          <p:nvSpPr>
            <p:cNvPr id="16" name="Rectangle 15"/>
            <p:cNvSpPr/>
            <p:nvPr/>
          </p:nvSpPr>
          <p:spPr>
            <a:xfrm>
              <a:off x="3874545" y="2994259"/>
              <a:ext cx="4666551" cy="31483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3264762" y="3266956"/>
              <a:ext cx="4528802" cy="30119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99"/>
                  </a:solidFill>
                  <a:effectLst>
                    <a:outerShdw blurRad="38100" dist="38100" dir="2700000" algn="tl">
                      <a:srgbClr val="000000">
                        <a:alpha val="43137"/>
                      </a:srgbClr>
                    </a:outerShdw>
                  </a:effectLst>
                  <a:latin typeface="+mj-lt"/>
                  <a:ea typeface="+mn-ea"/>
                  <a:cs typeface="+mn-cs"/>
                </a:rPr>
                <a:t>Last Chance</a:t>
              </a:r>
            </a:p>
            <a:p>
              <a:pPr lvl="0" algn="ctr" defTabSz="889000">
                <a:lnSpc>
                  <a:spcPct val="90000"/>
                </a:lnSpc>
                <a:spcBef>
                  <a:spcPct val="0"/>
                </a:spcBef>
                <a:spcAft>
                  <a:spcPct val="35000"/>
                </a:spcAft>
              </a:pPr>
              <a:r>
                <a:rPr lang="en-US" sz="2000" b="1" kern="1200" dirty="0" smtClean="0">
                  <a:solidFill>
                    <a:srgbClr val="000099"/>
                  </a:solidFill>
                  <a:effectLst>
                    <a:outerShdw blurRad="38100" dist="38100" dir="2700000" algn="tl">
                      <a:srgbClr val="000000">
                        <a:alpha val="43137"/>
                      </a:srgbClr>
                    </a:outerShdw>
                  </a:effectLst>
                  <a:latin typeface="+mj-lt"/>
                  <a:ea typeface="+mn-ea"/>
                  <a:cs typeface="+mn-cs"/>
                </a:rPr>
                <a:t>If you do not want the item(s) back</a:t>
              </a:r>
            </a:p>
            <a:p>
              <a:pPr lvl="0" algn="ctr" defTabSz="889000">
                <a:lnSpc>
                  <a:spcPct val="90000"/>
                </a:lnSpc>
                <a:spcBef>
                  <a:spcPct val="0"/>
                </a:spcBef>
                <a:spcAft>
                  <a:spcPct val="35000"/>
                </a:spcAft>
              </a:pPr>
              <a:r>
                <a:rPr lang="en-US" sz="2000" b="1" kern="1200" dirty="0" smtClean="0">
                  <a:solidFill>
                    <a:srgbClr val="000099"/>
                  </a:solidFill>
                  <a:effectLst>
                    <a:outerShdw blurRad="38100" dist="38100" dir="2700000" algn="tl">
                      <a:srgbClr val="000000">
                        <a:alpha val="43137"/>
                      </a:srgbClr>
                    </a:outerShdw>
                  </a:effectLst>
                  <a:latin typeface="+mj-lt"/>
                </a:rPr>
                <a:t>Brown Bag it and throw it in your Residential Team Leader’s trash</a:t>
              </a:r>
            </a:p>
            <a:p>
              <a:pPr lvl="0" algn="ctr" defTabSz="889000">
                <a:lnSpc>
                  <a:spcPct val="90000"/>
                </a:lnSpc>
                <a:spcBef>
                  <a:spcPct val="0"/>
                </a:spcBef>
                <a:spcAft>
                  <a:spcPct val="35000"/>
                </a:spcAft>
              </a:pPr>
              <a:r>
                <a:rPr lang="en-US" sz="2000" b="1" kern="1200" dirty="0" smtClean="0">
                  <a:solidFill>
                    <a:srgbClr val="000099"/>
                  </a:solidFill>
                  <a:effectLst>
                    <a:outerShdw blurRad="38100" dist="38100" dir="2700000" algn="tl">
                      <a:srgbClr val="000000">
                        <a:alpha val="43137"/>
                      </a:srgbClr>
                    </a:outerShdw>
                  </a:effectLst>
                  <a:latin typeface="+mj-lt"/>
                  <a:ea typeface="+mn-ea"/>
                  <a:cs typeface="+mn-cs"/>
                </a:rPr>
                <a:t>If you want the item(s) back</a:t>
              </a:r>
            </a:p>
            <a:p>
              <a:pPr lvl="0" algn="ctr" defTabSz="889000">
                <a:lnSpc>
                  <a:spcPct val="90000"/>
                </a:lnSpc>
                <a:spcBef>
                  <a:spcPct val="0"/>
                </a:spcBef>
                <a:spcAft>
                  <a:spcPct val="35000"/>
                </a:spcAft>
              </a:pPr>
              <a:r>
                <a:rPr lang="en-US" sz="2000" b="1" kern="1200" dirty="0" smtClean="0">
                  <a:solidFill>
                    <a:srgbClr val="000099"/>
                  </a:solidFill>
                  <a:effectLst>
                    <a:outerShdw blurRad="38100" dist="38100" dir="2700000" algn="tl">
                      <a:srgbClr val="000000">
                        <a:alpha val="43137"/>
                      </a:srgbClr>
                    </a:outerShdw>
                  </a:effectLst>
                  <a:latin typeface="+mj-lt"/>
                </a:rPr>
                <a:t>Show your </a:t>
              </a:r>
              <a:r>
                <a:rPr lang="en-US" sz="2000" b="1" dirty="0">
                  <a:solidFill>
                    <a:srgbClr val="000099"/>
                  </a:solidFill>
                  <a:effectLst>
                    <a:outerShdw blurRad="38100" dist="38100" dir="2700000" algn="tl">
                      <a:srgbClr val="000000">
                        <a:alpha val="43137"/>
                      </a:srgbClr>
                    </a:outerShdw>
                  </a:effectLst>
                </a:rPr>
                <a:t>Residential Team Leader</a:t>
              </a:r>
              <a:r>
                <a:rPr lang="en-US" sz="2000" b="1" kern="1200" dirty="0" smtClean="0">
                  <a:solidFill>
                    <a:srgbClr val="000099"/>
                  </a:solidFill>
                  <a:effectLst>
                    <a:outerShdw blurRad="38100" dist="38100" dir="2700000" algn="tl">
                      <a:srgbClr val="000000">
                        <a:alpha val="43137"/>
                      </a:srgbClr>
                    </a:outerShdw>
                  </a:effectLst>
                  <a:latin typeface="+mj-lt"/>
                </a:rPr>
                <a:t> the item(s)</a:t>
              </a:r>
            </a:p>
            <a:p>
              <a:pPr lvl="0" algn="ctr" defTabSz="889000">
                <a:lnSpc>
                  <a:spcPct val="90000"/>
                </a:lnSpc>
                <a:spcBef>
                  <a:spcPct val="0"/>
                </a:spcBef>
                <a:spcAft>
                  <a:spcPct val="35000"/>
                </a:spcAft>
              </a:pPr>
              <a:r>
                <a:rPr lang="en-US" sz="2000" b="1" kern="1200" dirty="0" smtClean="0">
                  <a:solidFill>
                    <a:srgbClr val="000099"/>
                  </a:solidFill>
                  <a:effectLst>
                    <a:outerShdw blurRad="38100" dist="38100" dir="2700000" algn="tl">
                      <a:srgbClr val="000000">
                        <a:alpha val="43137"/>
                      </a:srgbClr>
                    </a:outerShdw>
                  </a:effectLst>
                  <a:latin typeface="+mj-lt"/>
                </a:rPr>
                <a:t>Put it in a Brown Bag with your name</a:t>
              </a:r>
            </a:p>
            <a:p>
              <a:pPr lvl="0" algn="ctr" defTabSz="889000">
                <a:lnSpc>
                  <a:spcPct val="90000"/>
                </a:lnSpc>
                <a:spcBef>
                  <a:spcPct val="0"/>
                </a:spcBef>
                <a:spcAft>
                  <a:spcPct val="35000"/>
                </a:spcAft>
              </a:pPr>
              <a:r>
                <a:rPr lang="en-US" sz="2000" b="1" kern="1200" dirty="0" smtClean="0">
                  <a:solidFill>
                    <a:srgbClr val="000099"/>
                  </a:solidFill>
                  <a:effectLst>
                    <a:outerShdw blurRad="38100" dist="38100" dir="2700000" algn="tl">
                      <a:srgbClr val="000000">
                        <a:alpha val="43137"/>
                      </a:srgbClr>
                    </a:outerShdw>
                  </a:effectLst>
                  <a:latin typeface="+mj-lt"/>
                </a:rPr>
                <a:t>Give to your </a:t>
              </a:r>
              <a:r>
                <a:rPr lang="en-US" sz="2000" b="1" dirty="0">
                  <a:solidFill>
                    <a:srgbClr val="000099"/>
                  </a:solidFill>
                  <a:effectLst>
                    <a:outerShdw blurRad="38100" dist="38100" dir="2700000" algn="tl">
                      <a:srgbClr val="000000">
                        <a:alpha val="43137"/>
                      </a:srgbClr>
                    </a:outerShdw>
                  </a:effectLst>
                </a:rPr>
                <a:t>Residential Team Leader</a:t>
              </a:r>
              <a:endParaRPr lang="en-US" sz="2000" kern="1200" dirty="0">
                <a:latin typeface="+mj-lt"/>
              </a:endParaRPr>
            </a:p>
          </p:txBody>
        </p:sp>
      </p:grpSp>
      <p:sp>
        <p:nvSpPr>
          <p:cNvPr id="12" name="Half Frame 11"/>
          <p:cNvSpPr/>
          <p:nvPr/>
        </p:nvSpPr>
        <p:spPr>
          <a:xfrm>
            <a:off x="4425155" y="970532"/>
            <a:ext cx="1518460" cy="1182651"/>
          </a:xfrm>
          <a:prstGeom prst="halfFrame">
            <a:avLst>
              <a:gd name="adj1" fmla="val 25770"/>
              <a:gd name="adj2" fmla="val 2577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Half Frame 12"/>
          <p:cNvSpPr/>
          <p:nvPr/>
        </p:nvSpPr>
        <p:spPr>
          <a:xfrm rot="5400000">
            <a:off x="10321366" y="802627"/>
            <a:ext cx="1182651" cy="1518460"/>
          </a:xfrm>
          <a:prstGeom prst="halfFrame">
            <a:avLst>
              <a:gd name="adj1" fmla="val 25770"/>
              <a:gd name="adj2" fmla="val 2577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Half Frame 13"/>
          <p:cNvSpPr/>
          <p:nvPr/>
        </p:nvSpPr>
        <p:spPr>
          <a:xfrm rot="16200000">
            <a:off x="4593060" y="4091603"/>
            <a:ext cx="1182651" cy="1518460"/>
          </a:xfrm>
          <a:prstGeom prst="halfFrame">
            <a:avLst>
              <a:gd name="adj1" fmla="val 25770"/>
              <a:gd name="adj2" fmla="val 2577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Half Frame 14"/>
          <p:cNvSpPr/>
          <p:nvPr/>
        </p:nvSpPr>
        <p:spPr>
          <a:xfrm rot="10800000">
            <a:off x="10153462" y="4259507"/>
            <a:ext cx="1518460" cy="1182651"/>
          </a:xfrm>
          <a:prstGeom prst="halfFrame">
            <a:avLst>
              <a:gd name="adj1" fmla="val 25770"/>
              <a:gd name="adj2" fmla="val 2577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Title 1"/>
          <p:cNvSpPr txBox="1">
            <a:spLocks/>
          </p:cNvSpPr>
          <p:nvPr/>
        </p:nvSpPr>
        <p:spPr>
          <a:xfrm>
            <a:off x="627136" y="360931"/>
            <a:ext cx="10058402" cy="1219200"/>
          </a:xfrm>
          <a:prstGeom prst="rect">
            <a:avLst/>
          </a:prstGeom>
        </p:spPr>
        <p:txBody>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dirty="0" smtClean="0"/>
              <a:t>Brown Bag</a:t>
            </a:r>
            <a:endParaRPr lang="en-US" dirty="0"/>
          </a:p>
        </p:txBody>
      </p:sp>
    </p:spTree>
    <p:extLst>
      <p:ext uri="{BB962C8B-B14F-4D97-AF65-F5344CB8AC3E}">
        <p14:creationId xmlns:p14="http://schemas.microsoft.com/office/powerpoint/2010/main" val="240751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40125" y="1653923"/>
            <a:ext cx="5739047"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dirty="0" smtClean="0">
                <a:solidFill>
                  <a:srgbClr val="5B9BD5">
                    <a:lumMod val="60000"/>
                    <a:lumOff val="40000"/>
                  </a:srgbClr>
                </a:solidFill>
                <a:latin typeface="Impact" panose="020B0806030902050204" pitchFamily="34" charset="0"/>
              </a:rPr>
              <a:t>Social Media</a:t>
            </a:r>
          </a:p>
          <a:p>
            <a:r>
              <a:rPr lang="en-US" sz="8000" dirty="0" smtClean="0">
                <a:solidFill>
                  <a:srgbClr val="5B9BD5">
                    <a:lumMod val="60000"/>
                    <a:lumOff val="40000"/>
                  </a:srgbClr>
                </a:solidFill>
                <a:latin typeface="Impact" panose="020B0806030902050204" pitchFamily="34" charset="0"/>
              </a:rPr>
              <a:t>&amp; AZ GEAR UP</a:t>
            </a:r>
            <a:endParaRPr lang="en-US" sz="8000" dirty="0">
              <a:solidFill>
                <a:srgbClr val="5B9BD5">
                  <a:lumMod val="60000"/>
                  <a:lumOff val="40000"/>
                </a:srgbClr>
              </a:solidFill>
              <a:latin typeface="Impact" panose="020B0806030902050204" pitchFamily="34" charset="0"/>
            </a:endParaRPr>
          </a:p>
        </p:txBody>
      </p:sp>
      <p:sp>
        <p:nvSpPr>
          <p:cNvPr id="3" name="Cloud 2"/>
          <p:cNvSpPr/>
          <p:nvPr/>
        </p:nvSpPr>
        <p:spPr>
          <a:xfrm>
            <a:off x="177823" y="499626"/>
            <a:ext cx="2152419" cy="1558109"/>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Cloud 3"/>
          <p:cNvSpPr/>
          <p:nvPr/>
        </p:nvSpPr>
        <p:spPr>
          <a:xfrm>
            <a:off x="2487734" y="208221"/>
            <a:ext cx="1127921" cy="798245"/>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 name="Cloud 4"/>
          <p:cNvSpPr/>
          <p:nvPr/>
        </p:nvSpPr>
        <p:spPr>
          <a:xfrm>
            <a:off x="8849242" y="111514"/>
            <a:ext cx="2152419" cy="1558109"/>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Cloud 5"/>
          <p:cNvSpPr/>
          <p:nvPr/>
        </p:nvSpPr>
        <p:spPr>
          <a:xfrm>
            <a:off x="10781078" y="1303197"/>
            <a:ext cx="1127921" cy="798245"/>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nvGrpSpPr>
          <p:cNvPr id="7" name="Group 6"/>
          <p:cNvGrpSpPr/>
          <p:nvPr/>
        </p:nvGrpSpPr>
        <p:grpSpPr>
          <a:xfrm>
            <a:off x="5996" y="3289371"/>
            <a:ext cx="12279200" cy="3628666"/>
            <a:chOff x="5996" y="3289371"/>
            <a:chExt cx="12279200" cy="3628666"/>
          </a:xfrm>
        </p:grpSpPr>
        <p:sp>
          <p:nvSpPr>
            <p:cNvPr id="8" name="Oval 7"/>
            <p:cNvSpPr/>
            <p:nvPr/>
          </p:nvSpPr>
          <p:spPr>
            <a:xfrm rot="1162946">
              <a:off x="11595944" y="3926115"/>
              <a:ext cx="689252" cy="713189"/>
            </a:xfrm>
            <a:prstGeom prst="ellipse">
              <a:avLst/>
            </a:prstGeom>
            <a:noFill/>
            <a:ln w="38100">
              <a:solidFill>
                <a:srgbClr val="82A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9" name="Oval 18"/>
            <p:cNvSpPr/>
            <p:nvPr/>
          </p:nvSpPr>
          <p:spPr>
            <a:xfrm rot="2413546">
              <a:off x="10070235" y="3928042"/>
              <a:ext cx="1673346" cy="1492237"/>
            </a:xfrm>
            <a:prstGeom prst="ellipse">
              <a:avLst/>
            </a:prstGeom>
            <a:noFill/>
            <a:ln w="38100">
              <a:solidFill>
                <a:srgbClr val="82A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nvGrpSpPr>
            <p:cNvPr id="10" name="Group 9"/>
            <p:cNvGrpSpPr/>
            <p:nvPr/>
          </p:nvGrpSpPr>
          <p:grpSpPr>
            <a:xfrm rot="21191236">
              <a:off x="1696187" y="3643099"/>
              <a:ext cx="2669309" cy="3083070"/>
              <a:chOff x="1995055" y="1378094"/>
              <a:chExt cx="2669309" cy="3083070"/>
            </a:xfrm>
          </p:grpSpPr>
          <p:pic>
            <p:nvPicPr>
              <p:cNvPr id="16" name="Picture 4" descr="http://free.clipartof.com/148-Free-Clipart-Illustrations-Of-Decorative-Botanical-Vine.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12449" y="1378094"/>
                <a:ext cx="1037249" cy="914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Oval 16"/>
              <p:cNvSpPr/>
              <p:nvPr/>
            </p:nvSpPr>
            <p:spPr>
              <a:xfrm>
                <a:off x="1995055" y="2032000"/>
                <a:ext cx="2669309" cy="2429164"/>
              </a:xfrm>
              <a:prstGeom prst="ellipse">
                <a:avLst/>
              </a:prstGeom>
              <a:noFill/>
              <a:ln w="38100">
                <a:solidFill>
                  <a:srgbClr val="82A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pic>
          <p:nvPicPr>
            <p:cNvPr id="11" name="Picture 12" descr="http://www.officinaseo.it/wp-content/uploads/comunicazione-aziendale-officina-seo.png"/>
            <p:cNvPicPr>
              <a:picLocks noChangeAspect="1" noChangeArrowheads="1"/>
            </p:cNvPicPr>
            <p:nvPr/>
          </p:nvPicPr>
          <p:blipFill rotWithShape="1">
            <a:blip r:embed="rId3">
              <a:extLst>
                <a:ext uri="{28A0092B-C50C-407E-A947-70E740481C1C}">
                  <a14:useLocalDpi xmlns:a14="http://schemas.microsoft.com/office/drawing/2010/main" val="0"/>
                </a:ext>
              </a:extLst>
            </a:blip>
            <a:srcRect l="18030" r="15979" b="48573"/>
            <a:stretch/>
          </p:blipFill>
          <p:spPr bwMode="auto">
            <a:xfrm>
              <a:off x="2815590" y="4007929"/>
              <a:ext cx="4884749" cy="2845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g.twimg.com/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4016" y="3289371"/>
              <a:ext cx="631347" cy="5132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officinaseo.it/wp-content/uploads/comunicazione-aziendale-officina-seo.png"/>
            <p:cNvPicPr>
              <a:picLocks noChangeAspect="1" noChangeArrowheads="1"/>
            </p:cNvPicPr>
            <p:nvPr/>
          </p:nvPicPr>
          <p:blipFill rotWithShape="1">
            <a:blip r:embed="rId3">
              <a:extLst>
                <a:ext uri="{28A0092B-C50C-407E-A947-70E740481C1C}">
                  <a14:useLocalDpi xmlns:a14="http://schemas.microsoft.com/office/drawing/2010/main" val="0"/>
                </a:ext>
              </a:extLst>
            </a:blip>
            <a:srcRect l="18030" r="15979" b="53895"/>
            <a:stretch/>
          </p:blipFill>
          <p:spPr bwMode="auto">
            <a:xfrm>
              <a:off x="5024487" y="4080229"/>
              <a:ext cx="5433844" cy="28378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r="31835" b="63101"/>
            <a:stretch/>
          </p:blipFill>
          <p:spPr>
            <a:xfrm>
              <a:off x="7827562" y="4742703"/>
              <a:ext cx="4355202" cy="2175334"/>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20995" b="63962"/>
            <a:stretch/>
          </p:blipFill>
          <p:spPr>
            <a:xfrm>
              <a:off x="5996" y="4724425"/>
              <a:ext cx="4686508" cy="2128956"/>
            </a:xfrm>
            <a:prstGeom prst="rect">
              <a:avLst/>
            </a:prstGeom>
          </p:spPr>
        </p:pic>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7491" y="101980"/>
            <a:ext cx="1392218" cy="1506115"/>
          </a:xfrm>
          <a:prstGeom prst="rect">
            <a:avLst/>
          </a:prstGeom>
        </p:spPr>
      </p:pic>
      <p:pic>
        <p:nvPicPr>
          <p:cNvPr id="21" name="Picture 4" descr="http://free.clipartof.com/148-Free-Clipart-Illustrations-Of-Decorative-Botanical-Vine.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69686">
            <a:off x="10838670" y="3406930"/>
            <a:ext cx="881389" cy="777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922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6144" y="443348"/>
            <a:ext cx="4932219" cy="830997"/>
          </a:xfrm>
          <a:prstGeom prst="rect">
            <a:avLst/>
          </a:prstGeom>
          <a:noFill/>
        </p:spPr>
        <p:txBody>
          <a:bodyPr wrap="square" rtlCol="0">
            <a:spAutoFit/>
          </a:bodyPr>
          <a:lstStyle/>
          <a:p>
            <a:pPr algn="ctr" defTabSz="914400"/>
            <a:r>
              <a:rPr lang="en-US" sz="4800" b="1" dirty="0" smtClean="0">
                <a:solidFill>
                  <a:prstClr val="white"/>
                </a:solidFill>
              </a:rPr>
              <a:t>Facebook</a:t>
            </a:r>
            <a:endParaRPr lang="en-US" sz="4000" b="1" dirty="0">
              <a:solidFill>
                <a:prstClr val="white"/>
              </a:solidFill>
            </a:endParaRPr>
          </a:p>
        </p:txBody>
      </p:sp>
      <p:pic>
        <p:nvPicPr>
          <p:cNvPr id="3076" name="Picture 4" descr="http://www.officialpsds.com/images/thumbs/Cracked-Facebook-Logo-1500x1500-psd490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06" y="1892797"/>
            <a:ext cx="2522975" cy="2245448"/>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idx="1"/>
          </p:nvPr>
        </p:nvSpPr>
        <p:spPr>
          <a:xfrm>
            <a:off x="3546229" y="1658019"/>
            <a:ext cx="7008812" cy="4063159"/>
          </a:xfrm>
        </p:spPr>
        <p:txBody>
          <a:bodyPr/>
          <a:lstStyle/>
          <a:p>
            <a:pPr marL="0" indent="0">
              <a:buNone/>
            </a:pPr>
            <a:r>
              <a:rPr lang="en-US" dirty="0" smtClean="0"/>
              <a:t>We have two Facebook Accounts</a:t>
            </a:r>
          </a:p>
          <a:p>
            <a:r>
              <a:rPr lang="en-US" dirty="0"/>
              <a:t>Arizona GEAR UP </a:t>
            </a:r>
            <a:r>
              <a:rPr lang="en-US" sz="2800" dirty="0" smtClean="0">
                <a:hlinkClick r:id="rId4"/>
              </a:rPr>
              <a:t>https</a:t>
            </a:r>
            <a:r>
              <a:rPr lang="en-US" sz="2800" dirty="0">
                <a:hlinkClick r:id="rId4"/>
              </a:rPr>
              <a:t>://www.facebook.com/AZGEARUP</a:t>
            </a:r>
            <a:r>
              <a:rPr lang="en-US" sz="2800" dirty="0" smtClean="0">
                <a:hlinkClick r:id="rId4"/>
              </a:rPr>
              <a:t>/</a:t>
            </a:r>
            <a:endParaRPr lang="en-US" sz="2800" dirty="0" smtClean="0"/>
          </a:p>
          <a:p>
            <a:r>
              <a:rPr lang="en-US" sz="2800" dirty="0"/>
              <a:t>GUSLA </a:t>
            </a:r>
            <a:r>
              <a:rPr lang="en-US" sz="2800" dirty="0">
                <a:hlinkClick r:id="rId5"/>
              </a:rPr>
              <a:t>https://</a:t>
            </a:r>
            <a:r>
              <a:rPr lang="en-US" sz="2800" dirty="0" smtClean="0">
                <a:hlinkClick r:id="rId5"/>
              </a:rPr>
              <a:t>www.facebook.com/AZGUSLA/</a:t>
            </a:r>
            <a:endParaRPr lang="en-US" sz="2800" dirty="0" smtClean="0"/>
          </a:p>
          <a:p>
            <a:endParaRPr lang="en-US" sz="2800" dirty="0"/>
          </a:p>
          <a:p>
            <a:pPr marL="0" indent="0">
              <a:buNone/>
            </a:pPr>
            <a:r>
              <a:rPr lang="en-US" sz="2800" dirty="0" smtClean="0"/>
              <a:t>Please have students follow, like, share, &amp; tag, and post photos and impressions throughout the week. </a:t>
            </a:r>
          </a:p>
          <a:p>
            <a:endParaRPr lang="en-US" sz="2800" dirty="0"/>
          </a:p>
          <a:p>
            <a:endParaRPr lang="en-US" sz="2800" dirty="0" smtClean="0"/>
          </a:p>
          <a:p>
            <a:endParaRPr lang="en-US" sz="2800" dirty="0"/>
          </a:p>
          <a:p>
            <a:endParaRPr lang="en-US" dirty="0"/>
          </a:p>
        </p:txBody>
      </p:sp>
    </p:spTree>
    <p:extLst>
      <p:ext uri="{BB962C8B-B14F-4D97-AF65-F5344CB8AC3E}">
        <p14:creationId xmlns:p14="http://schemas.microsoft.com/office/powerpoint/2010/main" val="29461983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6144" y="443348"/>
            <a:ext cx="4932219" cy="830997"/>
          </a:xfrm>
          <a:prstGeom prst="rect">
            <a:avLst/>
          </a:prstGeom>
          <a:noFill/>
        </p:spPr>
        <p:txBody>
          <a:bodyPr wrap="square" rtlCol="0">
            <a:spAutoFit/>
          </a:bodyPr>
          <a:lstStyle/>
          <a:p>
            <a:pPr algn="ctr" defTabSz="914400"/>
            <a:r>
              <a:rPr lang="en-US" sz="4800" b="1" dirty="0" smtClean="0">
                <a:solidFill>
                  <a:prstClr val="white"/>
                </a:solidFill>
              </a:rPr>
              <a:t>Instagram</a:t>
            </a:r>
            <a:endParaRPr lang="en-US" sz="4800" b="1" dirty="0">
              <a:solidFill>
                <a:prstClr val="white"/>
              </a:solidFill>
            </a:endParaRPr>
          </a:p>
        </p:txBody>
      </p:sp>
      <p:pic>
        <p:nvPicPr>
          <p:cNvPr id="17" name="Picture 6" descr="http://2.bp.blogspot.com/-y5Yv5P-Lb_I/VFerbtUCgmI/AAAAAAAARQI/YS--qaOa_Ow/s1600/mini-instagr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8071" y="2194614"/>
            <a:ext cx="2708308" cy="241208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7"/>
          <p:cNvSpPr txBox="1">
            <a:spLocks/>
          </p:cNvSpPr>
          <p:nvPr/>
        </p:nvSpPr>
        <p:spPr>
          <a:xfrm>
            <a:off x="1128424" y="1671128"/>
            <a:ext cx="7008812" cy="48736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prstClr val="black"/>
                </a:solidFill>
              </a:rPr>
              <a:t>We have a GUSLA Instagram Account. This account is student-centered. It is used to motivate students and promote GUSLA.</a:t>
            </a:r>
          </a:p>
          <a:p>
            <a:r>
              <a:rPr lang="en-US" dirty="0">
                <a:solidFill>
                  <a:prstClr val="black"/>
                </a:solidFill>
              </a:rPr>
              <a:t>GUSLA </a:t>
            </a:r>
            <a:br>
              <a:rPr lang="en-US" dirty="0">
                <a:solidFill>
                  <a:prstClr val="black"/>
                </a:solidFill>
              </a:rPr>
            </a:br>
            <a:r>
              <a:rPr lang="en-US" dirty="0" smtClean="0">
                <a:solidFill>
                  <a:prstClr val="black"/>
                </a:solidFill>
                <a:hlinkClick r:id="rId4"/>
              </a:rPr>
              <a:t>https</a:t>
            </a:r>
            <a:r>
              <a:rPr lang="en-US" dirty="0">
                <a:solidFill>
                  <a:prstClr val="black"/>
                </a:solidFill>
                <a:hlinkClick r:id="rId4"/>
              </a:rPr>
              <a:t>://www.instagram.com/azgusla</a:t>
            </a:r>
            <a:r>
              <a:rPr lang="en-US" dirty="0" smtClean="0">
                <a:solidFill>
                  <a:prstClr val="black"/>
                </a:solidFill>
                <a:hlinkClick r:id="rId4"/>
              </a:rPr>
              <a:t>/</a:t>
            </a:r>
            <a:endParaRPr lang="en-US" dirty="0" smtClean="0">
              <a:solidFill>
                <a:prstClr val="black"/>
              </a:solidFill>
            </a:endParaRPr>
          </a:p>
          <a:p>
            <a:endParaRPr lang="en-US" dirty="0" smtClean="0">
              <a:solidFill>
                <a:prstClr val="black"/>
              </a:solidFill>
            </a:endParaRPr>
          </a:p>
          <a:p>
            <a:pPr marL="0" indent="0">
              <a:buFont typeface="Arial" panose="020B0604020202020204" pitchFamily="34" charset="0"/>
              <a:buNone/>
            </a:pPr>
            <a:r>
              <a:rPr lang="en-US" dirty="0" smtClean="0">
                <a:solidFill>
                  <a:prstClr val="black"/>
                </a:solidFill>
              </a:rPr>
              <a:t>Please tell your students to follow, like, tag, &amp; share GUSLA stories/photos throughout the week.</a:t>
            </a: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9393356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t>Questions?</a:t>
            </a:r>
            <a:endParaRPr lang="en-US" sz="8800" dirty="0"/>
          </a:p>
        </p:txBody>
      </p:sp>
      <p:pic>
        <p:nvPicPr>
          <p:cNvPr id="5" name="Picture Placeholder 4"/>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7277" r="7277"/>
          <a:stretch>
            <a:fillRect/>
          </a:stretch>
        </p:blipFill>
        <p:spPr/>
      </p:pic>
    </p:spTree>
    <p:extLst>
      <p:ext uri="{BB962C8B-B14F-4D97-AF65-F5344CB8AC3E}">
        <p14:creationId xmlns:p14="http://schemas.microsoft.com/office/powerpoint/2010/main" val="12508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33480886"/>
              </p:ext>
            </p:extLst>
          </p:nvPr>
        </p:nvGraphicFramePr>
        <p:xfrm>
          <a:off x="-703385" y="240632"/>
          <a:ext cx="14098543" cy="6242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890276" y="2191850"/>
            <a:ext cx="3119765" cy="2585323"/>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Team </a:t>
            </a:r>
          </a:p>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Leaders </a:t>
            </a:r>
          </a:p>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(TLs)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7751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324403" y="1270439"/>
            <a:ext cx="8710180" cy="643282"/>
          </a:xfrm>
        </p:spPr>
        <p:txBody>
          <a:bodyPr>
            <a:noAutofit/>
          </a:bodyPr>
          <a:lstStyle/>
          <a:p>
            <a:pPr marL="0" indent="0">
              <a:buNone/>
            </a:pPr>
            <a:r>
              <a:rPr lang="en-US" sz="2800" dirty="0" smtClean="0"/>
              <a:t>Orientation Schedule &amp; Agenda (TAB 1)</a:t>
            </a:r>
          </a:p>
        </p:txBody>
      </p:sp>
      <p:sp>
        <p:nvSpPr>
          <p:cNvPr id="2" name="Title 1"/>
          <p:cNvSpPr>
            <a:spLocks noGrp="1"/>
          </p:cNvSpPr>
          <p:nvPr>
            <p:ph type="title" idx="4294967295"/>
          </p:nvPr>
        </p:nvSpPr>
        <p:spPr>
          <a:xfrm>
            <a:off x="596348" y="349512"/>
            <a:ext cx="9105792" cy="946150"/>
          </a:xfrm>
        </p:spPr>
        <p:txBody>
          <a:bodyPr>
            <a:normAutofit/>
          </a:bodyPr>
          <a:lstStyle/>
          <a:p>
            <a:r>
              <a:rPr lang="en-US" sz="6000" b="1" dirty="0" smtClean="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rPr>
              <a:t>Orientation Overview</a:t>
            </a:r>
            <a:endParaRPr lang="en-US" sz="6000" b="1" dirty="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255" r="19981" b="14239"/>
          <a:stretch/>
        </p:blipFill>
        <p:spPr>
          <a:xfrm>
            <a:off x="596348" y="2036779"/>
            <a:ext cx="5497234" cy="4220654"/>
          </a:xfrm>
          <a:prstGeom prst="rect">
            <a:avLst/>
          </a:prstGeom>
        </p:spPr>
      </p:pic>
      <p:pic>
        <p:nvPicPr>
          <p:cNvPr id="6" name="Picture 5"/>
          <p:cNvPicPr>
            <a:picLocks noChangeAspect="1"/>
          </p:cNvPicPr>
          <p:nvPr/>
        </p:nvPicPr>
        <p:blipFill>
          <a:blip r:embed="rId4"/>
          <a:stretch>
            <a:fillRect/>
          </a:stretch>
        </p:blipFill>
        <p:spPr>
          <a:xfrm>
            <a:off x="7088840" y="1814524"/>
            <a:ext cx="3762935" cy="4803042"/>
          </a:xfrm>
          <a:prstGeom prst="rect">
            <a:avLst/>
          </a:prstGeom>
        </p:spPr>
      </p:pic>
    </p:spTree>
    <p:extLst>
      <p:ext uri="{BB962C8B-B14F-4D97-AF65-F5344CB8AC3E}">
        <p14:creationId xmlns:p14="http://schemas.microsoft.com/office/powerpoint/2010/main" val="355275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rPr>
              <a:t>Meal Card &amp; Venues</a:t>
            </a:r>
            <a:endParaRPr lang="en-US" sz="6000" b="1" dirty="0">
              <a:ln w="9525">
                <a:solidFill>
                  <a:schemeClr val="bg1"/>
                </a:solidFill>
                <a:prstDash val="solid"/>
              </a:ln>
              <a:solidFill>
                <a:schemeClr val="tx1">
                  <a:lumMod val="75000"/>
                </a:schemeClr>
              </a:solidFill>
              <a:effectLst>
                <a:outerShdw blurRad="12700" dist="38100" dir="2700000" algn="tl" rotWithShape="0">
                  <a:schemeClr val="bg1">
                    <a:lumMod val="50000"/>
                  </a:schemeClr>
                </a:outerShdw>
              </a:effectLst>
            </a:endParaRPr>
          </a:p>
        </p:txBody>
      </p:sp>
      <p:pic>
        <p:nvPicPr>
          <p:cNvPr id="8" name="Picture Placeholder 4"/>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21525" r="21525"/>
          <a:stretch>
            <a:fillRect/>
          </a:stretch>
        </p:blipFill>
        <p:spPr/>
      </p:pic>
    </p:spTree>
    <p:extLst>
      <p:ext uri="{BB962C8B-B14F-4D97-AF65-F5344CB8AC3E}">
        <p14:creationId xmlns:p14="http://schemas.microsoft.com/office/powerpoint/2010/main" val="376056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63" y="458228"/>
            <a:ext cx="8040414" cy="572790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786861" y="602508"/>
            <a:ext cx="1517126" cy="646331"/>
          </a:xfrm>
          <a:prstGeom prst="rect">
            <a:avLst/>
          </a:prstGeom>
          <a:noFill/>
        </p:spPr>
        <p:txBody>
          <a:bodyPr wrap="square" lIns="91440" tIns="45720" rIns="91440" bIns="45720">
            <a:spAutoFit/>
          </a:bodyPr>
          <a:lstStyle/>
          <a:p>
            <a:pPr algn="ctr"/>
            <a:r>
              <a:rPr lang="en-US"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$250</a:t>
            </a:r>
            <a:endPar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57976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1710</TotalTime>
  <Words>2105</Words>
  <Application>Microsoft Office PowerPoint</Application>
  <PresentationFormat>Widescreen</PresentationFormat>
  <Paragraphs>350</Paragraphs>
  <Slides>59</Slides>
  <Notes>37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59</vt:i4>
      </vt:variant>
    </vt:vector>
  </HeadingPairs>
  <TitlesOfParts>
    <vt:vector size="70" baseType="lpstr">
      <vt:lpstr>Arial</vt:lpstr>
      <vt:lpstr>Calibri</vt:lpstr>
      <vt:lpstr>Calibri Light</vt:lpstr>
      <vt:lpstr>Candara</vt:lpstr>
      <vt:lpstr>Impact</vt:lpstr>
      <vt:lpstr>Segoe Print</vt:lpstr>
      <vt:lpstr>Times New Roman</vt:lpstr>
      <vt:lpstr>Wingdings</vt:lpstr>
      <vt:lpstr>Custom Design</vt:lpstr>
      <vt:lpstr>Office Theme</vt:lpstr>
      <vt:lpstr>Nature Illustration 16x9</vt:lpstr>
      <vt:lpstr>PowerPoint Presentation</vt:lpstr>
      <vt:lpstr>GEAR  UP  Summer Leadership Academy</vt:lpstr>
      <vt:lpstr>Mission/Goal</vt:lpstr>
      <vt:lpstr>PowerPoint Presentation</vt:lpstr>
      <vt:lpstr>PowerPoint Presentation</vt:lpstr>
      <vt:lpstr>PowerPoint Presentation</vt:lpstr>
      <vt:lpstr>Orientation Overview</vt:lpstr>
      <vt:lpstr>Meal Card &amp; Venues</vt:lpstr>
      <vt:lpstr>PowerPoint Presentation</vt:lpstr>
      <vt:lpstr>Policies &amp; Procedures</vt:lpstr>
      <vt:lpstr>Job Description &amp; Schedules (Tab 1)</vt:lpstr>
      <vt:lpstr>Team Leader Roles</vt:lpstr>
      <vt:lpstr>Team Leader Roles</vt:lpstr>
      <vt:lpstr>Standards for Staff Conduct (TAB 1) </vt:lpstr>
      <vt:lpstr>On Campus Vendor Policy (TAB 1)</vt:lpstr>
      <vt:lpstr>Homesickness</vt:lpstr>
      <vt:lpstr>Homesickness Tips</vt:lpstr>
      <vt:lpstr>Homesickness Tips (cont.)</vt:lpstr>
      <vt:lpstr>Homesickness (Cont.) </vt:lpstr>
      <vt:lpstr>Health Coordinator</vt:lpstr>
      <vt:lpstr>Health Coordinator Schedule</vt:lpstr>
      <vt:lpstr>Over the Counter Medication Distribution</vt:lpstr>
      <vt:lpstr>PowerPoint Presentation</vt:lpstr>
      <vt:lpstr>PowerPoint Presentation</vt:lpstr>
      <vt:lpstr>In case of an Emergency</vt:lpstr>
      <vt:lpstr>PowerPoint Presentation</vt:lpstr>
      <vt:lpstr>Break…</vt:lpstr>
      <vt:lpstr>GUSLA BIG CHANGES</vt:lpstr>
      <vt:lpstr>College Prep Workshops</vt:lpstr>
      <vt:lpstr>Youth Training</vt:lpstr>
      <vt:lpstr>Seeds Training, Inc.</vt:lpstr>
      <vt:lpstr>Team Leader Roles (cont.)</vt:lpstr>
      <vt:lpstr>Afternoon Activities</vt:lpstr>
      <vt:lpstr>Afternoon Electives (12:30pm-2:00pm; M-Th)</vt:lpstr>
      <vt:lpstr>Team Leader Roles - Electives</vt:lpstr>
      <vt:lpstr>Community Service Project &amp; Personal Statement Day</vt:lpstr>
      <vt:lpstr>Service Projects</vt:lpstr>
      <vt:lpstr>Evening Activities</vt:lpstr>
      <vt:lpstr>Evening Activities</vt:lpstr>
      <vt:lpstr>Minute to Win It</vt:lpstr>
      <vt:lpstr>Minute to Win It!  (Self Advocacy Evening Activity)</vt:lpstr>
      <vt:lpstr>Friday Expectations</vt:lpstr>
      <vt:lpstr>Morning</vt:lpstr>
      <vt:lpstr>Checking Out Students</vt:lpstr>
      <vt:lpstr>After All Students are Gone</vt:lpstr>
      <vt:lpstr>Checking Out  (3:30pm at the latest)</vt:lpstr>
      <vt:lpstr>What to Expect Tomorrow</vt:lpstr>
      <vt:lpstr>Sunday June 11 (Student Day 1)</vt:lpstr>
      <vt:lpstr>PowerPoint Presentation</vt:lpstr>
      <vt:lpstr>PowerPoint Presentation</vt:lpstr>
      <vt:lpstr>PowerPoint Presentation</vt:lpstr>
      <vt:lpstr>Day 2-4 (Monday-Wednesday)</vt:lpstr>
      <vt:lpstr>Day 5 (Thursday, June 15)</vt:lpstr>
      <vt:lpstr>Day 6 (Friday June 16)</vt:lpstr>
      <vt:lpstr>PowerPoint Presentation</vt:lpstr>
      <vt:lpstr>PowerPoint Presentation</vt:lpstr>
      <vt:lpstr>PowerPoint Presentation</vt:lpstr>
      <vt:lpstr>PowerPoint Presentation</vt:lpstr>
      <vt:lpstr>Questions?</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Coordinator Webinar</dc:title>
  <dc:creator>Andrea Lizeth Gonzalez</dc:creator>
  <cp:lastModifiedBy>John Michael Acedo Jr</cp:lastModifiedBy>
  <cp:revision>122</cp:revision>
  <dcterms:created xsi:type="dcterms:W3CDTF">2016-01-04T16:07:51Z</dcterms:created>
  <dcterms:modified xsi:type="dcterms:W3CDTF">2017-06-10T01:19:47Z</dcterms:modified>
</cp:coreProperties>
</file>