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media/audio7.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8.wav" ContentType="audio/wav"/>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9" r:id="rId2"/>
    <p:sldMasterId id="2147483660" r:id="rId3"/>
    <p:sldMasterId id="2147483663" r:id="rId4"/>
  </p:sldMasterIdLst>
  <p:notesMasterIdLst>
    <p:notesMasterId r:id="rId26"/>
  </p:notesMasterIdLst>
  <p:handoutMasterIdLst>
    <p:handoutMasterId r:id="rId27"/>
  </p:handoutMasterIdLst>
  <p:sldIdLst>
    <p:sldId id="257" r:id="rId5"/>
    <p:sldId id="258" r:id="rId6"/>
    <p:sldId id="378" r:id="rId7"/>
    <p:sldId id="379" r:id="rId8"/>
    <p:sldId id="394" r:id="rId9"/>
    <p:sldId id="398" r:id="rId10"/>
    <p:sldId id="396" r:id="rId11"/>
    <p:sldId id="380" r:id="rId12"/>
    <p:sldId id="395" r:id="rId13"/>
    <p:sldId id="397" r:id="rId14"/>
    <p:sldId id="389" r:id="rId15"/>
    <p:sldId id="390" r:id="rId16"/>
    <p:sldId id="391" r:id="rId17"/>
    <p:sldId id="381" r:id="rId18"/>
    <p:sldId id="382" r:id="rId19"/>
    <p:sldId id="383" r:id="rId20"/>
    <p:sldId id="384" r:id="rId21"/>
    <p:sldId id="385" r:id="rId22"/>
    <p:sldId id="386" r:id="rId23"/>
    <p:sldId id="387" r:id="rId24"/>
    <p:sldId id="388"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521415D9-36F7-43E2-AB2F-B90AF26B5E84}">
      <p14:sectionLst xmlns:p14="http://schemas.microsoft.com/office/powerpoint/2010/main">
        <p14:section name="Default Section" id="{06B68D5D-83B3-4DE0-AFDA-0E890E8D25F8}">
          <p14:sldIdLst>
            <p14:sldId id="257"/>
            <p14:sldId id="258"/>
          </p14:sldIdLst>
        </p14:section>
        <p14:section name="Premade Questions" id="{0ED2EE61-091E-4389-8BD5-E56BF35EA75B}">
          <p14:sldIdLst>
            <p14:sldId id="378"/>
            <p14:sldId id="379"/>
            <p14:sldId id="394"/>
            <p14:sldId id="398"/>
            <p14:sldId id="396"/>
            <p14:sldId id="380"/>
            <p14:sldId id="395"/>
            <p14:sldId id="397"/>
          </p14:sldIdLst>
        </p14:section>
        <p14:section name="Fast Money" id="{E4A5D476-CD26-4A20-A1BF-238D93C5294F}">
          <p14:sldIdLst>
            <p14:sldId id="389"/>
            <p14:sldId id="390"/>
            <p14:sldId id="391"/>
          </p14:sldIdLst>
        </p14:section>
        <p14:section name="Blank Templates for all Numbers" id="{B4EFCDB9-46E8-4F3D-8E1C-07E5D13FB37C}">
          <p14:sldIdLst>
            <p14:sldId id="381"/>
            <p14:sldId id="382"/>
            <p14:sldId id="383"/>
            <p14:sldId id="384"/>
            <p14:sldId id="385"/>
            <p14:sldId id="386"/>
            <p14:sldId id="387"/>
            <p14:sldId id="3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0000"/>
    <a:srgbClr val="273C10"/>
    <a:srgbClr val="6EA92D"/>
    <a:srgbClr val="476D1D"/>
    <a:srgbClr val="640000"/>
    <a:srgbClr val="B7862F"/>
    <a:srgbClr val="C7831F"/>
    <a:srgbClr val="B57A03"/>
    <a:srgbClr val="FFFF00"/>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9" autoAdjust="0"/>
    <p:restoredTop sz="88824" autoAdjust="0"/>
  </p:normalViewPr>
  <p:slideViewPr>
    <p:cSldViewPr snapToObjects="1">
      <p:cViewPr varScale="1">
        <p:scale>
          <a:sx n="79" d="100"/>
          <a:sy n="79" d="100"/>
        </p:scale>
        <p:origin x="6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3288"/>
    </p:cViewPr>
  </p:sorterViewPr>
  <p:notesViewPr>
    <p:cSldViewPr snapToObjects="1">
      <p:cViewPr varScale="1">
        <p:scale>
          <a:sx n="57" d="100"/>
          <a:sy n="57" d="100"/>
        </p:scale>
        <p:origin x="-84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401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910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ahoma" pitchFamily="34" charset="0"/>
        <a:ea typeface="+mn-ea"/>
        <a:cs typeface="+mn-cs"/>
      </a:defRPr>
    </a:lvl1pPr>
    <a:lvl2pPr marL="457200" algn="l" rtl="0" fontAlgn="base">
      <a:spcBef>
        <a:spcPct val="30000"/>
      </a:spcBef>
      <a:spcAft>
        <a:spcPct val="0"/>
      </a:spcAft>
      <a:defRPr sz="1200" kern="1200">
        <a:solidFill>
          <a:schemeClr val="tx1"/>
        </a:solidFill>
        <a:latin typeface="Tahoma" pitchFamily="34" charset="0"/>
        <a:ea typeface="+mn-ea"/>
        <a:cs typeface="+mn-cs"/>
      </a:defRPr>
    </a:lvl2pPr>
    <a:lvl3pPr marL="914400" algn="l" rtl="0" fontAlgn="base">
      <a:spcBef>
        <a:spcPct val="30000"/>
      </a:spcBef>
      <a:spcAft>
        <a:spcPct val="0"/>
      </a:spcAft>
      <a:defRPr sz="1200" kern="1200">
        <a:solidFill>
          <a:schemeClr val="tx1"/>
        </a:solidFill>
        <a:latin typeface="Tahoma" pitchFamily="34" charset="0"/>
        <a:ea typeface="+mn-ea"/>
        <a:cs typeface="+mn-cs"/>
      </a:defRPr>
    </a:lvl3pPr>
    <a:lvl4pPr marL="1371600" algn="l" rtl="0" fontAlgn="base">
      <a:spcBef>
        <a:spcPct val="30000"/>
      </a:spcBef>
      <a:spcAft>
        <a:spcPct val="0"/>
      </a:spcAft>
      <a:defRPr sz="1200" kern="1200">
        <a:solidFill>
          <a:schemeClr val="tx1"/>
        </a:solidFill>
        <a:latin typeface="Tahoma" pitchFamily="34" charset="0"/>
        <a:ea typeface="+mn-ea"/>
        <a:cs typeface="+mn-cs"/>
      </a:defRPr>
    </a:lvl4pPr>
    <a:lvl5pPr marL="1828800" algn="l" rtl="0" fontAlgn="base">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600" b="1" dirty="0"/>
              <a:t>Family </a:t>
            </a:r>
            <a:r>
              <a:rPr lang="en-CA" altLang="en-US" sz="1600" b="1" dirty="0" smtClean="0"/>
              <a:t>Feud Template</a:t>
            </a:r>
            <a:endParaRPr lang="en-CA" altLang="en-US" sz="1600" b="1" dirty="0"/>
          </a:p>
          <a:p>
            <a:pPr marL="228600" indent="-228600"/>
            <a:r>
              <a:rPr lang="en-CA" altLang="en-US" sz="1600" dirty="0"/>
              <a:t>Introduction Slide – The Countdown!</a:t>
            </a:r>
          </a:p>
        </p:txBody>
      </p:sp>
    </p:spTree>
    <p:extLst>
      <p:ext uri="{BB962C8B-B14F-4D97-AF65-F5344CB8AC3E}">
        <p14:creationId xmlns:p14="http://schemas.microsoft.com/office/powerpoint/2010/main" val="2891366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8 </a:t>
            </a:r>
            <a:r>
              <a:rPr lang="en-US" altLang="en-US" dirty="0"/>
              <a:t>Panel </a:t>
            </a:r>
            <a:r>
              <a:rPr lang="en-US" altLang="en-US" dirty="0" smtClean="0"/>
              <a:t>Slide</a:t>
            </a:r>
            <a:endParaRPr lang="en-US" altLang="en-US" dirty="0"/>
          </a:p>
        </p:txBody>
      </p:sp>
    </p:spTree>
    <p:extLst>
      <p:ext uri="{BB962C8B-B14F-4D97-AF65-F5344CB8AC3E}">
        <p14:creationId xmlns:p14="http://schemas.microsoft.com/office/powerpoint/2010/main" val="2412801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1" dirty="0" smtClean="0">
                <a:solidFill>
                  <a:schemeClr val="bg1"/>
                </a:solidFill>
                <a:effectLst/>
              </a:rPr>
              <a:t>Answers:  1. Sacramento   2. Missouri River   3. Alaska   4. Hawaii   5.  Hawaii</a:t>
            </a:r>
            <a:r>
              <a:rPr lang="en-US" sz="1200" b="1" baseline="0" dirty="0" smtClean="0">
                <a:solidFill>
                  <a:schemeClr val="bg1"/>
                </a:solidFill>
                <a:effectLst/>
              </a:rPr>
              <a:t>   </a:t>
            </a:r>
            <a:r>
              <a:rPr lang="en-US" sz="1200" b="1" dirty="0" smtClean="0">
                <a:solidFill>
                  <a:schemeClr val="bg1"/>
                </a:solidFill>
                <a:effectLst/>
              </a:rPr>
              <a:t>6. South Dakota  7. Philadelphia  8. New York   9.  Washington D.C.   10.  Boise</a:t>
            </a:r>
          </a:p>
        </p:txBody>
      </p:sp>
    </p:spTree>
    <p:extLst>
      <p:ext uri="{BB962C8B-B14F-4D97-AF65-F5344CB8AC3E}">
        <p14:creationId xmlns:p14="http://schemas.microsoft.com/office/powerpoint/2010/main" val="704060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1" dirty="0" smtClean="0">
                <a:solidFill>
                  <a:schemeClr val="bg1"/>
                </a:solidFill>
                <a:effectLst/>
              </a:rPr>
              <a:t>Answers:  1. Sacramento   2. Missouri River   3. Alaska   4. Hawaii   5.  Hawaii</a:t>
            </a:r>
            <a:r>
              <a:rPr lang="en-US" sz="1200" b="1" baseline="0" dirty="0" smtClean="0">
                <a:solidFill>
                  <a:schemeClr val="bg1"/>
                </a:solidFill>
                <a:effectLst/>
              </a:rPr>
              <a:t>   </a:t>
            </a:r>
            <a:r>
              <a:rPr lang="en-US" sz="1200" b="1" dirty="0" smtClean="0">
                <a:solidFill>
                  <a:schemeClr val="bg1"/>
                </a:solidFill>
                <a:effectLst/>
              </a:rPr>
              <a:t>6. South Dakota  7. Philadelphia  8. New York   9.  Washington D.C.   10.  Boise</a:t>
            </a:r>
          </a:p>
        </p:txBody>
      </p:sp>
    </p:spTree>
    <p:extLst>
      <p:ext uri="{BB962C8B-B14F-4D97-AF65-F5344CB8AC3E}">
        <p14:creationId xmlns:p14="http://schemas.microsoft.com/office/powerpoint/2010/main" val="704060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1 </a:t>
            </a:r>
            <a:r>
              <a:rPr lang="en-US" altLang="en-US" dirty="0"/>
              <a:t>Panel Slide</a:t>
            </a:r>
          </a:p>
        </p:txBody>
      </p:sp>
    </p:spTree>
    <p:extLst>
      <p:ext uri="{BB962C8B-B14F-4D97-AF65-F5344CB8AC3E}">
        <p14:creationId xmlns:p14="http://schemas.microsoft.com/office/powerpoint/2010/main" val="832345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2 </a:t>
            </a:r>
            <a:r>
              <a:rPr lang="en-US" altLang="en-US" dirty="0"/>
              <a:t>Panel Slide</a:t>
            </a:r>
          </a:p>
        </p:txBody>
      </p:sp>
    </p:spTree>
    <p:extLst>
      <p:ext uri="{BB962C8B-B14F-4D97-AF65-F5344CB8AC3E}">
        <p14:creationId xmlns:p14="http://schemas.microsoft.com/office/powerpoint/2010/main" val="3338791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3 </a:t>
            </a:r>
            <a:r>
              <a:rPr lang="en-US" altLang="en-US" dirty="0"/>
              <a:t>Panel Slide</a:t>
            </a:r>
          </a:p>
        </p:txBody>
      </p:sp>
    </p:spTree>
    <p:extLst>
      <p:ext uri="{BB962C8B-B14F-4D97-AF65-F5344CB8AC3E}">
        <p14:creationId xmlns:p14="http://schemas.microsoft.com/office/powerpoint/2010/main" val="3019520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4 </a:t>
            </a:r>
            <a:r>
              <a:rPr lang="en-US" altLang="en-US" dirty="0"/>
              <a:t>Panel Slide</a:t>
            </a:r>
          </a:p>
        </p:txBody>
      </p:sp>
    </p:spTree>
    <p:extLst>
      <p:ext uri="{BB962C8B-B14F-4D97-AF65-F5344CB8AC3E}">
        <p14:creationId xmlns:p14="http://schemas.microsoft.com/office/powerpoint/2010/main" val="709535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5 </a:t>
            </a:r>
            <a:r>
              <a:rPr lang="en-US" altLang="en-US" dirty="0"/>
              <a:t>Panel Slide</a:t>
            </a:r>
          </a:p>
        </p:txBody>
      </p:sp>
    </p:spTree>
    <p:extLst>
      <p:ext uri="{BB962C8B-B14F-4D97-AF65-F5344CB8AC3E}">
        <p14:creationId xmlns:p14="http://schemas.microsoft.com/office/powerpoint/2010/main" val="750703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6 </a:t>
            </a:r>
            <a:r>
              <a:rPr lang="en-US" altLang="en-US" dirty="0"/>
              <a:t>Panel Slide</a:t>
            </a:r>
          </a:p>
        </p:txBody>
      </p:sp>
    </p:spTree>
    <p:extLst>
      <p:ext uri="{BB962C8B-B14F-4D97-AF65-F5344CB8AC3E}">
        <p14:creationId xmlns:p14="http://schemas.microsoft.com/office/powerpoint/2010/main" val="986121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7 </a:t>
            </a:r>
            <a:r>
              <a:rPr lang="en-US" altLang="en-US" dirty="0"/>
              <a:t>Panel Slide</a:t>
            </a:r>
          </a:p>
        </p:txBody>
      </p:sp>
    </p:spTree>
    <p:extLst>
      <p:ext uri="{BB962C8B-B14F-4D97-AF65-F5344CB8AC3E}">
        <p14:creationId xmlns:p14="http://schemas.microsoft.com/office/powerpoint/2010/main" val="329464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a:r>
              <a:rPr lang="en-CA" altLang="en-US" sz="1600" b="1" dirty="0" smtClean="0"/>
              <a:t>Family Feud Template</a:t>
            </a:r>
          </a:p>
          <a:p>
            <a:r>
              <a:rPr lang="en-CA" altLang="en-US" sz="1600" dirty="0" smtClean="0"/>
              <a:t>Introduction </a:t>
            </a:r>
            <a:r>
              <a:rPr lang="en-CA" altLang="en-US" sz="1600" dirty="0"/>
              <a:t>Slide – Family Feud!</a:t>
            </a:r>
            <a:endParaRPr lang="en-US" altLang="en-US" dirty="0"/>
          </a:p>
        </p:txBody>
      </p:sp>
    </p:spTree>
    <p:extLst>
      <p:ext uri="{BB962C8B-B14F-4D97-AF65-F5344CB8AC3E}">
        <p14:creationId xmlns:p14="http://schemas.microsoft.com/office/powerpoint/2010/main" val="238562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8 </a:t>
            </a:r>
            <a:r>
              <a:rPr lang="en-US" altLang="en-US" dirty="0"/>
              <a:t>Panel Slide</a:t>
            </a:r>
          </a:p>
        </p:txBody>
      </p:sp>
    </p:spTree>
    <p:extLst>
      <p:ext uri="{BB962C8B-B14F-4D97-AF65-F5344CB8AC3E}">
        <p14:creationId xmlns:p14="http://schemas.microsoft.com/office/powerpoint/2010/main" val="2773656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5 </a:t>
            </a:r>
            <a:r>
              <a:rPr lang="en-US" altLang="en-US" dirty="0"/>
              <a:t>Panel Slide</a:t>
            </a:r>
          </a:p>
        </p:txBody>
      </p:sp>
    </p:spTree>
    <p:extLst>
      <p:ext uri="{BB962C8B-B14F-4D97-AF65-F5344CB8AC3E}">
        <p14:creationId xmlns:p14="http://schemas.microsoft.com/office/powerpoint/2010/main" val="1924670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6 </a:t>
            </a:r>
            <a:r>
              <a:rPr lang="en-US" altLang="en-US" dirty="0"/>
              <a:t>Panel Slide</a:t>
            </a:r>
          </a:p>
        </p:txBody>
      </p:sp>
    </p:spTree>
    <p:extLst>
      <p:ext uri="{BB962C8B-B14F-4D97-AF65-F5344CB8AC3E}">
        <p14:creationId xmlns:p14="http://schemas.microsoft.com/office/powerpoint/2010/main" val="1613911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6 </a:t>
            </a:r>
            <a:r>
              <a:rPr lang="en-US" altLang="en-US" dirty="0"/>
              <a:t>Panel Slide</a:t>
            </a:r>
          </a:p>
        </p:txBody>
      </p:sp>
    </p:spTree>
    <p:extLst>
      <p:ext uri="{BB962C8B-B14F-4D97-AF65-F5344CB8AC3E}">
        <p14:creationId xmlns:p14="http://schemas.microsoft.com/office/powerpoint/2010/main" val="37970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5 </a:t>
            </a:r>
            <a:r>
              <a:rPr lang="en-US" altLang="en-US" dirty="0"/>
              <a:t>Panel Slide</a:t>
            </a:r>
          </a:p>
        </p:txBody>
      </p:sp>
    </p:spTree>
    <p:extLst>
      <p:ext uri="{BB962C8B-B14F-4D97-AF65-F5344CB8AC3E}">
        <p14:creationId xmlns:p14="http://schemas.microsoft.com/office/powerpoint/2010/main" val="1501443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6 </a:t>
            </a:r>
            <a:r>
              <a:rPr lang="en-US" altLang="en-US" dirty="0"/>
              <a:t>Panel Slide</a:t>
            </a:r>
          </a:p>
        </p:txBody>
      </p:sp>
    </p:spTree>
    <p:extLst>
      <p:ext uri="{BB962C8B-B14F-4D97-AF65-F5344CB8AC3E}">
        <p14:creationId xmlns:p14="http://schemas.microsoft.com/office/powerpoint/2010/main" val="3092507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8 </a:t>
            </a:r>
            <a:r>
              <a:rPr lang="en-US" altLang="en-US" dirty="0"/>
              <a:t>Panel Slide</a:t>
            </a:r>
          </a:p>
        </p:txBody>
      </p:sp>
    </p:spTree>
    <p:extLst>
      <p:ext uri="{BB962C8B-B14F-4D97-AF65-F5344CB8AC3E}">
        <p14:creationId xmlns:p14="http://schemas.microsoft.com/office/powerpoint/2010/main" val="515619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marL="228600" indent="-228600"/>
            <a:r>
              <a:rPr lang="en-CA" altLang="en-US" sz="1200" b="1" dirty="0" smtClean="0"/>
              <a:t>Family Feud Template</a:t>
            </a:r>
          </a:p>
          <a:p>
            <a:r>
              <a:rPr lang="en-US" altLang="en-US" dirty="0" smtClean="0"/>
              <a:t>5 </a:t>
            </a:r>
            <a:r>
              <a:rPr lang="en-US" altLang="en-US" dirty="0"/>
              <a:t>Panel Slide</a:t>
            </a:r>
          </a:p>
        </p:txBody>
      </p:sp>
    </p:spTree>
    <p:extLst>
      <p:ext uri="{BB962C8B-B14F-4D97-AF65-F5344CB8AC3E}">
        <p14:creationId xmlns:p14="http://schemas.microsoft.com/office/powerpoint/2010/main" val="1229997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8595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9770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7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8967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3654" r:id="rId1"/>
    <p:sldLayoutId id="2147483657" r:id="rId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a:ex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2990157230"/>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solidFill>
                <a:srgbClr val="000000"/>
              </a:solidFill>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702572"/>
            <a:ext cx="5338762"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3958439940"/>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136" y="277526"/>
            <a:ext cx="9150334"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a:ex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1702885366"/>
      </p:ext>
    </p:extLst>
  </p:cSld>
  <p:clrMap bg1="lt1" tx1="dk1" bg2="lt2" tx2="dk2" accent1="accent1" accent2="accent2" accent3="accent3" accent4="accent4" accent5="accent5" accent6="accent6" hlink="hlink" folHlink="folHlink"/>
  <p:sldLayoutIdLst>
    <p:sldLayoutId id="2147483664"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2.jp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4.wav"/><Relationship Id="rId2" Type="http://schemas.openxmlformats.org/officeDocument/2006/relationships/notesSlide" Target="../notesSlides/notesSlide10.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1.jpg"/><Relationship Id="rId10" Type="http://schemas.openxmlformats.org/officeDocument/2006/relationships/image" Target="../media/image7.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audio" Target="../media/audio7.wav"/></Relationships>
</file>

<file path=ppt/slides/_rels/slide1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audio" Target="../media/audio7.wav"/></Relationships>
</file>

<file path=ppt/slides/_rels/slide14.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2.jp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7.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audio" Target="../media/audio6.wav"/><Relationship Id="rId5" Type="http://schemas.openxmlformats.org/officeDocument/2006/relationships/audio" Target="../media/audio3.wav"/><Relationship Id="rId10" Type="http://schemas.openxmlformats.org/officeDocument/2006/relationships/audio" Target="../media/audio5.wav"/><Relationship Id="rId4" Type="http://schemas.openxmlformats.org/officeDocument/2006/relationships/audio" Target="../media/audio2.wav"/><Relationship Id="rId9" Type="http://schemas.openxmlformats.org/officeDocument/2006/relationships/audio" Target="../media/audio4.wav"/><Relationship Id="rId1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6.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audio" Target="../media/audio5.wav"/><Relationship Id="rId5" Type="http://schemas.openxmlformats.org/officeDocument/2006/relationships/audio" Target="../media/audio3.wav"/><Relationship Id="rId15" Type="http://schemas.openxmlformats.org/officeDocument/2006/relationships/image" Target="../media/image2.png"/><Relationship Id="rId10"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image" Target="../media/image11.jpg"/><Relationship Id="rId14" Type="http://schemas.openxmlformats.org/officeDocument/2006/relationships/image" Target="../media/image12.jp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5.wav"/><Relationship Id="rId2" Type="http://schemas.openxmlformats.org/officeDocument/2006/relationships/notesSlide" Target="../notesSlides/notesSlide15.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audio" Target="../media/audio4.wav"/><Relationship Id="rId5" Type="http://schemas.openxmlformats.org/officeDocument/2006/relationships/audio" Target="../media/audio3.wav"/><Relationship Id="rId15" Type="http://schemas.openxmlformats.org/officeDocument/2006/relationships/image" Target="../media/image12.jpg"/><Relationship Id="rId10" Type="http://schemas.openxmlformats.org/officeDocument/2006/relationships/image" Target="../media/image11.jp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audio" Target="../media/audio7.wav"/></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audio" Target="../media/audio5.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4.wav"/><Relationship Id="rId17" Type="http://schemas.openxmlformats.org/officeDocument/2006/relationships/image" Target="../media/image2.png"/><Relationship Id="rId2" Type="http://schemas.openxmlformats.org/officeDocument/2006/relationships/notesSlide" Target="../notesSlides/notesSlide16.xml"/><Relationship Id="rId16"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1.jpg"/><Relationship Id="rId5" Type="http://schemas.openxmlformats.org/officeDocument/2006/relationships/audio" Target="../media/audio3.wav"/><Relationship Id="rId1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audio" Target="../media/audio6.wav"/></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4.wav"/><Relationship Id="rId1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1.jpg"/><Relationship Id="rId17" Type="http://schemas.openxmlformats.org/officeDocument/2006/relationships/image" Target="../media/image12.jpg"/><Relationship Id="rId2" Type="http://schemas.openxmlformats.org/officeDocument/2006/relationships/notesSlide" Target="../notesSlides/notesSlide17.xml"/><Relationship Id="rId16"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audio" Target="../media/audio5.wav"/></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jpg"/><Relationship Id="rId18" Type="http://schemas.openxmlformats.org/officeDocument/2006/relationships/image" Target="../media/image12.jp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audio" Target="../media/audio7.wav"/><Relationship Id="rId2" Type="http://schemas.openxmlformats.org/officeDocument/2006/relationships/notesSlide" Target="../notesSlides/notesSlide18.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audio" Target="../media/audio5.wav"/><Relationship Id="rId10" Type="http://schemas.openxmlformats.org/officeDocument/2006/relationships/image" Target="../media/image8.png"/><Relationship Id="rId19"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audio" Target="../media/audio4.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1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6.wav"/><Relationship Id="rId2" Type="http://schemas.openxmlformats.org/officeDocument/2006/relationships/notesSlide" Target="../notesSlides/notesSlide19.xml"/><Relationship Id="rId16" Type="http://schemas.openxmlformats.org/officeDocument/2006/relationships/audio" Target="../media/audio5.wav"/><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audio" Target="../media/audio4.wav"/><Relationship Id="rId10" Type="http://schemas.openxmlformats.org/officeDocument/2006/relationships/image" Target="../media/image7.png"/><Relationship Id="rId19" Type="http://schemas.openxmlformats.org/officeDocument/2006/relationships/image" Target="../media/image12.jp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1.jp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2.jp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4.wav"/><Relationship Id="rId2" Type="http://schemas.openxmlformats.org/officeDocument/2006/relationships/notesSlide" Target="../notesSlides/notesSlide20.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1.jpg"/><Relationship Id="rId10" Type="http://schemas.openxmlformats.org/officeDocument/2006/relationships/image" Target="../media/image7.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4.wav"/><Relationship Id="rId1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1.jpg"/><Relationship Id="rId17" Type="http://schemas.openxmlformats.org/officeDocument/2006/relationships/image" Target="../media/image12.jpg"/><Relationship Id="rId2" Type="http://schemas.openxmlformats.org/officeDocument/2006/relationships/notesSlide" Target="../notesSlides/notesSlide3.xml"/><Relationship Id="rId16"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audio" Target="../media/audio5.wav"/></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jpg"/><Relationship Id="rId18" Type="http://schemas.openxmlformats.org/officeDocument/2006/relationships/image" Target="../media/image12.jp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audio" Target="../media/audio7.wav"/><Relationship Id="rId2" Type="http://schemas.openxmlformats.org/officeDocument/2006/relationships/notesSlide" Target="../notesSlides/notesSlide4.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audio" Target="../media/audio5.wav"/><Relationship Id="rId10" Type="http://schemas.openxmlformats.org/officeDocument/2006/relationships/image" Target="../media/image8.png"/><Relationship Id="rId19"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jpg"/><Relationship Id="rId18" Type="http://schemas.openxmlformats.org/officeDocument/2006/relationships/image" Target="../media/image12.jp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audio" Target="../media/audio7.wav"/><Relationship Id="rId2" Type="http://schemas.openxmlformats.org/officeDocument/2006/relationships/notesSlide" Target="../notesSlides/notesSlide5.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audio" Target="../media/audio5.wav"/><Relationship Id="rId10" Type="http://schemas.openxmlformats.org/officeDocument/2006/relationships/image" Target="../media/image8.png"/><Relationship Id="rId19"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audio" Target="../media/audio4.wav"/></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4.wav"/><Relationship Id="rId1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1.jpg"/><Relationship Id="rId17" Type="http://schemas.openxmlformats.org/officeDocument/2006/relationships/image" Target="../media/image12.jpg"/><Relationship Id="rId2" Type="http://schemas.openxmlformats.org/officeDocument/2006/relationships/notesSlide" Target="../notesSlides/notesSlide6.xml"/><Relationship Id="rId16"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audio" Target="../media/audio5.wav"/></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jpg"/><Relationship Id="rId18" Type="http://schemas.openxmlformats.org/officeDocument/2006/relationships/image" Target="../media/image12.jp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audio" Target="../media/audio7.wav"/><Relationship Id="rId2" Type="http://schemas.openxmlformats.org/officeDocument/2006/relationships/notesSlide" Target="../notesSlides/notesSlide7.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audio" Target="../media/audio5.wav"/><Relationship Id="rId10" Type="http://schemas.openxmlformats.org/officeDocument/2006/relationships/image" Target="../media/image8.png"/><Relationship Id="rId19"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audio" Target="../media/audio4.wav"/></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18" Type="http://schemas.openxmlformats.org/officeDocument/2006/relationships/audio" Target="../media/audio5.wav"/><Relationship Id="rId3" Type="http://schemas.openxmlformats.org/officeDocument/2006/relationships/audio" Target="../media/audio1.wav"/><Relationship Id="rId21" Type="http://schemas.openxmlformats.org/officeDocument/2006/relationships/image" Target="../media/image12.jp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audio" Target="../media/audio4.wav"/><Relationship Id="rId2" Type="http://schemas.openxmlformats.org/officeDocument/2006/relationships/notesSlide" Target="../notesSlides/notesSlide8.xml"/><Relationship Id="rId16" Type="http://schemas.openxmlformats.org/officeDocument/2006/relationships/image" Target="../media/image2.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1.jpg"/><Relationship Id="rId10" Type="http://schemas.openxmlformats.org/officeDocument/2006/relationships/image" Target="../media/image7.png"/><Relationship Id="rId19"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4.wav"/><Relationship Id="rId18" Type="http://schemas.openxmlformats.org/officeDocument/2006/relationships/image" Target="../media/image2.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11.jpg"/><Relationship Id="rId17" Type="http://schemas.openxmlformats.org/officeDocument/2006/relationships/image" Target="../media/image12.jpg"/><Relationship Id="rId2" Type="http://schemas.openxmlformats.org/officeDocument/2006/relationships/notesSlide" Target="../notesSlides/notesSlide9.xml"/><Relationship Id="rId16"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audio" Target="../media/audio5.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0" name="Group 8"/>
          <p:cNvGrpSpPr>
            <a:grpSpLocks/>
          </p:cNvGrpSpPr>
          <p:nvPr/>
        </p:nvGrpSpPr>
        <p:grpSpPr bwMode="auto">
          <a:xfrm>
            <a:off x="0" y="0"/>
            <a:ext cx="9144000" cy="68580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6" name="Group 14"/>
          <p:cNvGrpSpPr>
            <a:grpSpLocks/>
          </p:cNvGrpSpPr>
          <p:nvPr/>
        </p:nvGrpSpPr>
        <p:grpSpPr bwMode="auto">
          <a:xfrm>
            <a:off x="0" y="0"/>
            <a:ext cx="9144000" cy="68580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2" name="Group 20"/>
          <p:cNvGrpSpPr>
            <a:grpSpLocks/>
          </p:cNvGrpSpPr>
          <p:nvPr/>
        </p:nvGrpSpPr>
        <p:grpSpPr bwMode="auto">
          <a:xfrm>
            <a:off x="0" y="0"/>
            <a:ext cx="9144000" cy="68580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8" name="Group 26"/>
          <p:cNvGrpSpPr>
            <a:grpSpLocks/>
          </p:cNvGrpSpPr>
          <p:nvPr/>
        </p:nvGrpSpPr>
        <p:grpSpPr bwMode="auto">
          <a:xfrm>
            <a:off x="0" y="0"/>
            <a:ext cx="9144000" cy="68580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04" name="Group 32"/>
          <p:cNvGrpSpPr>
            <a:grpSpLocks/>
          </p:cNvGrpSpPr>
          <p:nvPr/>
        </p:nvGrpSpPr>
        <p:grpSpPr bwMode="auto">
          <a:xfrm>
            <a:off x="0" y="0"/>
            <a:ext cx="9144000" cy="68580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10" name="Group 38"/>
          <p:cNvGrpSpPr>
            <a:grpSpLocks/>
          </p:cNvGrpSpPr>
          <p:nvPr/>
        </p:nvGrpSpPr>
        <p:grpSpPr bwMode="auto">
          <a:xfrm>
            <a:off x="0" y="0"/>
            <a:ext cx="9144000" cy="68580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grpSp>
        <p:nvGrpSpPr>
          <p:cNvPr id="3116" name="Group 44"/>
          <p:cNvGrpSpPr>
            <a:grpSpLocks/>
          </p:cNvGrpSpPr>
          <p:nvPr/>
        </p:nvGrpSpPr>
        <p:grpSpPr bwMode="auto">
          <a:xfrm>
            <a:off x="0" y="0"/>
            <a:ext cx="9144000" cy="68580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sp>
        <p:nvSpPr>
          <p:cNvPr id="3122" name="Line 50"/>
          <p:cNvSpPr>
            <a:spLocks noChangeShapeType="1"/>
          </p:cNvSpPr>
          <p:nvPr/>
        </p:nvSpPr>
        <p:spPr bwMode="auto">
          <a:xfrm>
            <a:off x="3429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Line 51"/>
          <p:cNvSpPr>
            <a:spLocks noChangeShapeType="1"/>
          </p:cNvSpPr>
          <p:nvPr/>
        </p:nvSpPr>
        <p:spPr bwMode="auto">
          <a:xfrm>
            <a:off x="57912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Line 52"/>
          <p:cNvSpPr>
            <a:spLocks noChangeShapeType="1"/>
          </p:cNvSpPr>
          <p:nvPr/>
        </p:nvSpPr>
        <p:spPr bwMode="auto">
          <a:xfrm>
            <a:off x="762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Line 53"/>
          <p:cNvSpPr>
            <a:spLocks noChangeShapeType="1"/>
          </p:cNvSpPr>
          <p:nvPr/>
        </p:nvSpPr>
        <p:spPr bwMode="auto">
          <a:xfrm>
            <a:off x="86868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54"/>
          <p:cNvSpPr>
            <a:spLocks noChangeShapeType="1"/>
          </p:cNvSpPr>
          <p:nvPr/>
        </p:nvSpPr>
        <p:spPr bwMode="auto">
          <a:xfrm>
            <a:off x="1925638"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30"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68580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130"/>
                                        </p:tgtEl>
                                      </p:cBhvr>
                                    </p:cmd>
                                  </p:childTnLst>
                                </p:cTn>
                              </p:par>
                              <p:par>
                                <p:cTn id="7" presetID="35" presetClass="path" presetSubtype="0" accel="50000" decel="50000" fill="hold" grpId="0" nodeType="withEffect">
                                  <p:stCondLst>
                                    <p:cond delay="0"/>
                                  </p:stCondLst>
                                  <p:childTnLst>
                                    <p:animMotion origin="layout" path="M 5.55112E-17 5.82524E-7 L -0.20833 5.82524E-7 " pathEditMode="relative" rAng="0" ptsTypes="AA">
                                      <p:cBhvr>
                                        <p:cTn id="8" dur="6000" fill="hold"/>
                                        <p:tgtEl>
                                          <p:spTgt spid="3122"/>
                                        </p:tgtEl>
                                        <p:attrNameLst>
                                          <p:attrName>ppt_x</p:attrName>
                                          <p:attrName>ppt_y</p:attrName>
                                        </p:attrNameLst>
                                      </p:cBhvr>
                                      <p:rCtr x="-10417" y="0"/>
                                    </p:animMotion>
                                  </p:childTnLst>
                                </p:cTn>
                              </p:par>
                              <p:par>
                                <p:cTn id="9" presetID="63" presetClass="path" presetSubtype="0" accel="50000" decel="50000" fill="hold" grpId="1" nodeType="withEffect">
                                  <p:stCondLst>
                                    <p:cond delay="6000"/>
                                  </p:stCondLst>
                                  <p:childTnLst>
                                    <p:animMotion origin="layout" path="M -0.20833 3.33333E-6 L -0.04167 3.33333E-6 " pathEditMode="relative" rAng="0" ptsTypes="AA">
                                      <p:cBhvr>
                                        <p:cTn id="10" dur="700" fill="hold"/>
                                        <p:tgtEl>
                                          <p:spTgt spid="3122"/>
                                        </p:tgtEl>
                                        <p:attrNameLst>
                                          <p:attrName>ppt_x</p:attrName>
                                          <p:attrName>ppt_y</p:attrName>
                                        </p:attrNameLst>
                                      </p:cBhvr>
                                      <p:rCtr x="8333" y="0"/>
                                    </p:animMotion>
                                  </p:childTnLst>
                                </p:cTn>
                              </p:par>
                              <p:par>
                                <p:cTn id="11" presetID="35" presetClass="path" presetSubtype="0" accel="50000" decel="50000" fill="hold" grpId="0" nodeType="withEffect">
                                  <p:stCondLst>
                                    <p:cond delay="0"/>
                                  </p:stCondLst>
                                  <p:childTnLst>
                                    <p:animMotion origin="layout" path="M 0.025 5.82524E-7 L 0.13334 5.82524E-7 " pathEditMode="relative" rAng="0" ptsTypes="AA">
                                      <p:cBhvr>
                                        <p:cTn id="12" dur="4900" fill="hold"/>
                                        <p:tgtEl>
                                          <p:spTgt spid="3123"/>
                                        </p:tgtEl>
                                        <p:attrNameLst>
                                          <p:attrName>ppt_x</p:attrName>
                                          <p:attrName>ppt_y</p:attrName>
                                        </p:attrNameLst>
                                      </p:cBhvr>
                                      <p:rCtr x="5417" y="0"/>
                                    </p:animMotion>
                                  </p:childTnLst>
                                </p:cTn>
                              </p:par>
                              <p:par>
                                <p:cTn id="13" presetID="63" presetClass="path" presetSubtype="0" accel="50000" decel="50000" fill="hold" grpId="1" nodeType="withEffect">
                                  <p:stCondLst>
                                    <p:cond delay="4900"/>
                                  </p:stCondLst>
                                  <p:childTnLst>
                                    <p:animMotion origin="layout" path="M 0.13334 5.82524E-7 L -0.35833 5.82524E-7 " pathEditMode="relative" rAng="0" ptsTypes="AA">
                                      <p:cBhvr>
                                        <p:cTn id="14" dur="1800" fill="hold"/>
                                        <p:tgtEl>
                                          <p:spTgt spid="3123"/>
                                        </p:tgtEl>
                                        <p:attrNameLst>
                                          <p:attrName>ppt_x</p:attrName>
                                          <p:attrName>ppt_y</p:attrName>
                                        </p:attrNameLst>
                                      </p:cBhvr>
                                      <p:rCtr x="-24583" y="0"/>
                                    </p:animMotion>
                                  </p:childTnLst>
                                </p:cTn>
                              </p:par>
                              <p:par>
                                <p:cTn id="15" presetID="35" presetClass="path" presetSubtype="0" accel="50000" decel="50000" fill="hold" grpId="0" nodeType="withEffect">
                                  <p:stCondLst>
                                    <p:cond delay="0"/>
                                  </p:stCondLst>
                                  <p:childTnLst>
                                    <p:animMotion origin="layout" path="M -3.33333E-6 3.33333E-6 L -0.04166 3.33333E-6 " pathEditMode="relative" rAng="0" ptsTypes="AA">
                                      <p:cBhvr>
                                        <p:cTn id="16" dur="1000" fill="hold"/>
                                        <p:tgtEl>
                                          <p:spTgt spid="3124"/>
                                        </p:tgtEl>
                                        <p:attrNameLst>
                                          <p:attrName>ppt_x</p:attrName>
                                          <p:attrName>ppt_y</p:attrName>
                                        </p:attrNameLst>
                                      </p:cBhvr>
                                      <p:rCtr x="-2083" y="0"/>
                                    </p:animMotion>
                                  </p:childTnLst>
                                </p:cTn>
                              </p:par>
                              <p:par>
                                <p:cTn id="17" presetID="63" presetClass="path" presetSubtype="0" accel="50000" decel="50000" fill="hold" grpId="1" nodeType="withEffect">
                                  <p:stCondLst>
                                    <p:cond delay="1000"/>
                                  </p:stCondLst>
                                  <p:childTnLst>
                                    <p:animMotion origin="layout" path="M -0.04166 3.33333E-6 L 0.73334 3.33333E-6 " pathEditMode="relative" rAng="0" ptsTypes="AA">
                                      <p:cBhvr>
                                        <p:cTn id="18" dur="5700" fill="hold"/>
                                        <p:tgtEl>
                                          <p:spTgt spid="3124"/>
                                        </p:tgtEl>
                                        <p:attrNameLst>
                                          <p:attrName>ppt_x</p:attrName>
                                          <p:attrName>ppt_y</p:attrName>
                                        </p:attrNameLst>
                                      </p:cBhvr>
                                      <p:rCtr x="38750" y="0"/>
                                    </p:animMotion>
                                  </p:childTnLst>
                                </p:cTn>
                              </p:par>
                              <p:par>
                                <p:cTn id="19" presetID="35" presetClass="path" presetSubtype="0" accel="50000" decel="50000" fill="hold" grpId="0" nodeType="withEffect">
                                  <p:stCondLst>
                                    <p:cond delay="0"/>
                                  </p:stCondLst>
                                  <p:childTnLst>
                                    <p:animMotion origin="layout" path="M 0.0 3.33333E-6 L -0.53333 3.33333E-6 " pathEditMode="relative" rAng="0" ptsTypes="AA">
                                      <p:cBhvr>
                                        <p:cTn id="20" dur="3600" fill="hold"/>
                                        <p:tgtEl>
                                          <p:spTgt spid="3125"/>
                                        </p:tgtEl>
                                        <p:attrNameLst>
                                          <p:attrName>ppt_x</p:attrName>
                                          <p:attrName>ppt_y</p:attrName>
                                        </p:attrNameLst>
                                      </p:cBhvr>
                                      <p:rCtr x="-26667" y="0"/>
                                    </p:animMotion>
                                  </p:childTnLst>
                                </p:cTn>
                              </p:par>
                              <p:par>
                                <p:cTn id="21" presetID="63" presetClass="path" presetSubtype="0" accel="50000" decel="50000" fill="hold" grpId="1" nodeType="withEffect">
                                  <p:stCondLst>
                                    <p:cond delay="3600"/>
                                  </p:stCondLst>
                                  <p:childTnLst>
                                    <p:animMotion origin="layout" path="M -0.53333 3.33333E-6 L -0.20833 3.33333E-6 " pathEditMode="relative" rAng="0" ptsTypes="AA">
                                      <p:cBhvr>
                                        <p:cTn id="22" dur="3100" fill="hold"/>
                                        <p:tgtEl>
                                          <p:spTgt spid="3125"/>
                                        </p:tgtEl>
                                        <p:attrNameLst>
                                          <p:attrName>ppt_x</p:attrName>
                                          <p:attrName>ppt_y</p:attrName>
                                        </p:attrNameLst>
                                      </p:cBhvr>
                                      <p:rCtr x="16250" y="0"/>
                                    </p:animMotion>
                                  </p:childTnLst>
                                </p:cTn>
                              </p:par>
                              <p:par>
                                <p:cTn id="23" presetID="35" presetClass="path" presetSubtype="0" accel="50000" decel="50000" fill="hold" grpId="0" nodeType="withEffect">
                                  <p:stCondLst>
                                    <p:cond delay="0"/>
                                  </p:stCondLst>
                                  <p:childTnLst>
                                    <p:animMotion origin="layout" path="M -2.77778E-7 3.33333E-6 L 0.66441 3.33333E-6 " pathEditMode="relative" rAng="0" ptsTypes="AA">
                                      <p:cBhvr>
                                        <p:cTn id="24" dur="2500" fill="hold"/>
                                        <p:tgtEl>
                                          <p:spTgt spid="3126"/>
                                        </p:tgtEl>
                                        <p:attrNameLst>
                                          <p:attrName>ppt_x</p:attrName>
                                          <p:attrName>ppt_y</p:attrName>
                                        </p:attrNameLst>
                                      </p:cBhvr>
                                      <p:rCtr x="33212" y="0"/>
                                    </p:animMotion>
                                  </p:childTnLst>
                                </p:cTn>
                              </p:par>
                              <p:par>
                                <p:cTn id="25" presetID="63" presetClass="path" presetSubtype="0" accel="50000" decel="50000" fill="hold" grpId="1" nodeType="withEffect">
                                  <p:stCondLst>
                                    <p:cond delay="2500"/>
                                  </p:stCondLst>
                                  <p:childTnLst>
                                    <p:animMotion origin="layout" path="M 0.66441 3.33333E-6 L 0.44774 3.33333E-6 " pathEditMode="relative" rAng="0" ptsTypes="AA">
                                      <p:cBhvr>
                                        <p:cTn id="26" dur="4200" fill="hold"/>
                                        <p:tgtEl>
                                          <p:spTgt spid="3126"/>
                                        </p:tgtEl>
                                        <p:attrNameLst>
                                          <p:attrName>ppt_x</p:attrName>
                                          <p:attrName>ppt_y</p:attrName>
                                        </p:attrNameLst>
                                      </p:cBhvr>
                                      <p:rCtr x="-10833" y="0"/>
                                    </p:animMotion>
                                  </p:childTnLst>
                                </p:cTn>
                              </p:par>
                              <p:par>
                                <p:cTn id="27" presetID="21" presetClass="exit" presetSubtype="1" fill="hold" nodeType="withEffect">
                                  <p:stCondLst>
                                    <p:cond delay="0"/>
                                  </p:stCondLst>
                                  <p:childTnLst>
                                    <p:animEffect transition="out" filter="wheel(1)">
                                      <p:cBhvr>
                                        <p:cTn id="28" dur="1700"/>
                                        <p:tgtEl>
                                          <p:spTgt spid="3116"/>
                                        </p:tgtEl>
                                      </p:cBhvr>
                                    </p:animEffect>
                                    <p:set>
                                      <p:cBhvr>
                                        <p:cTn id="29" dur="1" fill="hold">
                                          <p:stCondLst>
                                            <p:cond delay="1699"/>
                                          </p:stCondLst>
                                        </p:cTn>
                                        <p:tgtEl>
                                          <p:spTgt spid="3116"/>
                                        </p:tgtEl>
                                        <p:attrNameLst>
                                          <p:attrName>style.visibility</p:attrName>
                                        </p:attrNameLst>
                                      </p:cBhvr>
                                      <p:to>
                                        <p:strVal val="hidden"/>
                                      </p:to>
                                    </p:set>
                                  </p:childTnLst>
                                </p:cTn>
                              </p:par>
                              <p:par>
                                <p:cTn id="30" presetID="1" presetClass="exit" presetSubtype="0" fill="hold" nodeType="withEffect">
                                  <p:stCondLst>
                                    <p:cond delay="1700"/>
                                  </p:stCondLst>
                                  <p:childTnLst>
                                    <p:set>
                                      <p:cBhvr>
                                        <p:cTn id="31" dur="1" fill="hold">
                                          <p:stCondLst>
                                            <p:cond delay="0"/>
                                          </p:stCondLst>
                                        </p:cTn>
                                        <p:tgtEl>
                                          <p:spTgt spid="3110"/>
                                        </p:tgtEl>
                                        <p:attrNameLst>
                                          <p:attrName>style.visibility</p:attrName>
                                        </p:attrNameLst>
                                      </p:cBhvr>
                                      <p:to>
                                        <p:strVal val="hidden"/>
                                      </p:to>
                                    </p:set>
                                  </p:childTnLst>
                                </p:cTn>
                              </p:par>
                              <p:par>
                                <p:cTn id="32" presetID="21" presetClass="exit" presetSubtype="1" fill="hold" nodeType="withEffect">
                                  <p:stCondLst>
                                    <p:cond delay="1700"/>
                                  </p:stCondLst>
                                  <p:childTnLst>
                                    <p:animEffect transition="out" filter="wheel(1)">
                                      <p:cBhvr>
                                        <p:cTn id="33" dur="1800"/>
                                        <p:tgtEl>
                                          <p:spTgt spid="3104"/>
                                        </p:tgtEl>
                                      </p:cBhvr>
                                    </p:animEffect>
                                    <p:set>
                                      <p:cBhvr>
                                        <p:cTn id="34" dur="1" fill="hold">
                                          <p:stCondLst>
                                            <p:cond delay="1799"/>
                                          </p:stCondLst>
                                        </p:cTn>
                                        <p:tgtEl>
                                          <p:spTgt spid="3104"/>
                                        </p:tgtEl>
                                        <p:attrNameLst>
                                          <p:attrName>style.visibility</p:attrName>
                                        </p:attrNameLst>
                                      </p:cBhvr>
                                      <p:to>
                                        <p:strVal val="hidden"/>
                                      </p:to>
                                    </p:set>
                                  </p:childTnLst>
                                </p:cTn>
                              </p:par>
                              <p:par>
                                <p:cTn id="35" presetID="1" presetClass="exit" presetSubtype="0" fill="hold" nodeType="withEffect">
                                  <p:stCondLst>
                                    <p:cond delay="3500"/>
                                  </p:stCondLst>
                                  <p:childTnLst>
                                    <p:set>
                                      <p:cBhvr>
                                        <p:cTn id="36" dur="1" fill="hold">
                                          <p:stCondLst>
                                            <p:cond delay="0"/>
                                          </p:stCondLst>
                                        </p:cTn>
                                        <p:tgtEl>
                                          <p:spTgt spid="3098"/>
                                        </p:tgtEl>
                                        <p:attrNameLst>
                                          <p:attrName>style.visibility</p:attrName>
                                        </p:attrNameLst>
                                      </p:cBhvr>
                                      <p:to>
                                        <p:strVal val="hidden"/>
                                      </p:to>
                                    </p:set>
                                  </p:childTnLst>
                                </p:cTn>
                              </p:par>
                              <p:par>
                                <p:cTn id="37" presetID="21" presetClass="exit" presetSubtype="1" fill="hold" nodeType="withEffect">
                                  <p:stCondLst>
                                    <p:cond delay="3500"/>
                                  </p:stCondLst>
                                  <p:childTnLst>
                                    <p:animEffect transition="out" filter="wheel(1)">
                                      <p:cBhvr>
                                        <p:cTn id="38" dur="1800"/>
                                        <p:tgtEl>
                                          <p:spTgt spid="3092"/>
                                        </p:tgtEl>
                                      </p:cBhvr>
                                    </p:animEffect>
                                    <p:set>
                                      <p:cBhvr>
                                        <p:cTn id="39" dur="1" fill="hold">
                                          <p:stCondLst>
                                            <p:cond delay="1799"/>
                                          </p:stCondLst>
                                        </p:cTn>
                                        <p:tgtEl>
                                          <p:spTgt spid="3092"/>
                                        </p:tgtEl>
                                        <p:attrNameLst>
                                          <p:attrName>style.visibility</p:attrName>
                                        </p:attrNameLst>
                                      </p:cBhvr>
                                      <p:to>
                                        <p:strVal val="hidden"/>
                                      </p:to>
                                    </p:set>
                                  </p:childTnLst>
                                </p:cTn>
                              </p:par>
                              <p:par>
                                <p:cTn id="40" presetID="1" presetClass="exit" presetSubtype="0" fill="hold" nodeType="withEffect">
                                  <p:stCondLst>
                                    <p:cond delay="5300"/>
                                  </p:stCondLst>
                                  <p:childTnLst>
                                    <p:set>
                                      <p:cBhvr>
                                        <p:cTn id="41" dur="1" fill="hold">
                                          <p:stCondLst>
                                            <p:cond delay="0"/>
                                          </p:stCondLst>
                                        </p:cTn>
                                        <p:tgtEl>
                                          <p:spTgt spid="3086"/>
                                        </p:tgtEl>
                                        <p:attrNameLst>
                                          <p:attrName>style.visibility</p:attrName>
                                        </p:attrNameLst>
                                      </p:cBhvr>
                                      <p:to>
                                        <p:strVal val="hidden"/>
                                      </p:to>
                                    </p:set>
                                  </p:childTnLst>
                                </p:cTn>
                              </p:par>
                              <p:par>
                                <p:cTn id="42" presetID="21" presetClass="exit" presetSubtype="1" fill="hold" nodeType="withEffect">
                                  <p:stCondLst>
                                    <p:cond delay="5300"/>
                                  </p:stCondLst>
                                  <p:childTnLst>
                                    <p:animEffect transition="out" filter="wheel(1)">
                                      <p:cBhvr>
                                        <p:cTn id="43" dur="1400"/>
                                        <p:tgtEl>
                                          <p:spTgt spid="3080"/>
                                        </p:tgtEl>
                                      </p:cBhvr>
                                    </p:animEffect>
                                    <p:set>
                                      <p:cBhvr>
                                        <p:cTn id="44" dur="1" fill="hold">
                                          <p:stCondLst>
                                            <p:cond delay="1399"/>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45" fill="hold" display="0">
                  <p:stCondLst>
                    <p:cond delay="indefinite"/>
                  </p:stCondLst>
                  <p:endCondLst>
                    <p:cond evt="onPrev" delay="0">
                      <p:tgtEl>
                        <p:sldTgt/>
                      </p:tgtEl>
                    </p:cond>
                    <p:cond evt="onStopAudio" delay="0">
                      <p:tgtEl>
                        <p:sldTgt/>
                      </p:tgtEl>
                    </p:cond>
                  </p:endCondLst>
                </p:cTn>
                <p:tgtEl>
                  <p:spTgt spid="3130"/>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Pat Tillman- ASU</a:t>
            </a:r>
            <a:endParaRPr lang="en-US" altLang="en-US" sz="28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Barry Bonds- ASU</a:t>
            </a:r>
            <a:endParaRPr lang="en-US" altLang="en-US" sz="28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dirty="0" smtClean="0">
                <a:solidFill>
                  <a:schemeClr val="bg1"/>
                </a:solidFill>
                <a:effectLst/>
                <a:latin typeface="Impact" pitchFamily="34" charset="0"/>
              </a:rPr>
              <a:t>Kourtney Kardashian- U of A</a:t>
            </a:r>
            <a:endParaRPr lang="en-US" altLang="en-US"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smtClean="0">
                <a:solidFill>
                  <a:schemeClr val="bg1"/>
                </a:solidFill>
                <a:effectLst/>
                <a:latin typeface="Impact" pitchFamily="34" charset="0"/>
              </a:rPr>
              <a:t>Rob Gronkowski- U of A</a:t>
            </a:r>
            <a:endParaRPr lang="en-US" altLang="en-US" sz="20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Kristen Wig- U of A</a:t>
            </a:r>
            <a:endParaRPr lang="en-US" altLang="en-US" sz="28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smtClean="0">
                <a:solidFill>
                  <a:schemeClr val="bg1"/>
                </a:solidFill>
                <a:effectLst/>
                <a:latin typeface="Impact" pitchFamily="34" charset="0"/>
              </a:rPr>
              <a:t>Savanah Guthrie- U of A</a:t>
            </a:r>
            <a:endParaRPr lang="en-US" altLang="en-US" sz="2000" dirty="0">
              <a:solidFill>
                <a:schemeClr val="bg1"/>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smtClean="0">
                <a:solidFill>
                  <a:schemeClr val="bg1"/>
                </a:solidFill>
                <a:effectLst/>
                <a:latin typeface="Impact" pitchFamily="34" charset="0"/>
              </a:rPr>
              <a:t>Jimmy Kimmel- ASU</a:t>
            </a:r>
            <a:endParaRPr lang="en-US" altLang="en-US" sz="2400" dirty="0">
              <a:solidFill>
                <a:schemeClr val="bg1"/>
              </a:solidFill>
              <a:effectLst/>
              <a:latin typeface="Impact" pitchFamily="34" charset="0"/>
            </a:endParaRP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David Spade- ASU</a:t>
            </a:r>
            <a:endParaRPr lang="en-US" altLang="en-US" sz="28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8</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Famous Alumni from Arizona Universities</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709079"/>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ext Box 71"/>
          <p:cNvSpPr txBox="1">
            <a:spLocks noChangeArrowheads="1"/>
          </p:cNvSpPr>
          <p:nvPr/>
        </p:nvSpPr>
        <p:spPr bwMode="auto">
          <a:xfrm>
            <a:off x="2895600" y="3882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smtClean="0">
                <a:solidFill>
                  <a:srgbClr val="FFFF66"/>
                </a:solidFill>
                <a:effectLst>
                  <a:outerShdw blurRad="38100" dist="38100" dir="2700000" algn="tl">
                    <a:srgbClr val="000000"/>
                  </a:outerShdw>
                </a:effectLst>
                <a:latin typeface="Impact" panose="020B0806030902050204" pitchFamily="34" charset="0"/>
              </a:rPr>
              <a:t>Fast Money</a:t>
            </a:r>
            <a:endParaRPr lang="en-US" altLang="en-US" sz="4800" i="1" dirty="0">
              <a:solidFill>
                <a:srgbClr val="FFFF66"/>
              </a:solidFill>
              <a:effectLst>
                <a:outerShdw blurRad="38100" dist="38100" dir="2700000" algn="tl">
                  <a:srgbClr val="000000"/>
                </a:outerShdw>
              </a:effectLst>
              <a:latin typeface="Impact" panose="020B0806030902050204" pitchFamily="34" charset="0"/>
            </a:endParaRPr>
          </a:p>
        </p:txBody>
      </p:sp>
      <p:sp>
        <p:nvSpPr>
          <p:cNvPr id="3" name="TextBox 2"/>
          <p:cNvSpPr txBox="1"/>
          <p:nvPr/>
        </p:nvSpPr>
        <p:spPr>
          <a:xfrm>
            <a:off x="609600" y="1371600"/>
            <a:ext cx="8077200" cy="5170646"/>
          </a:xfrm>
          <a:prstGeom prst="rect">
            <a:avLst/>
          </a:prstGeom>
          <a:solidFill>
            <a:srgbClr val="00B0F0"/>
          </a:solidFill>
        </p:spPr>
        <p:txBody>
          <a:bodyPr wrap="square" rtlCol="0">
            <a:spAutoFit/>
          </a:bodyPr>
          <a:lstStyle/>
          <a:p>
            <a:r>
              <a:rPr lang="en-US" b="1" dirty="0" smtClean="0">
                <a:solidFill>
                  <a:srgbClr val="FFFFFF"/>
                </a:solidFill>
                <a:effectLst/>
              </a:rPr>
              <a:t>How to use the Fast Money slide:</a:t>
            </a:r>
          </a:p>
          <a:p>
            <a:endParaRPr lang="en-US" sz="1400" b="1" dirty="0" smtClean="0">
              <a:solidFill>
                <a:srgbClr val="FFFFFF"/>
              </a:solidFill>
              <a:effectLst/>
            </a:endParaRPr>
          </a:p>
          <a:p>
            <a:r>
              <a:rPr lang="en-US" sz="1400" b="1" u="sng" dirty="0" smtClean="0">
                <a:solidFill>
                  <a:srgbClr val="FFFFFF"/>
                </a:solidFill>
                <a:effectLst/>
              </a:rPr>
              <a:t>How to set up the board:</a:t>
            </a:r>
            <a:r>
              <a:rPr lang="en-US" sz="1400" b="1" dirty="0" smtClean="0">
                <a:solidFill>
                  <a:srgbClr val="FFFFFF"/>
                </a:solidFill>
                <a:effectLst/>
              </a:rPr>
              <a:t> </a:t>
            </a:r>
            <a:r>
              <a:rPr lang="en-US" sz="1400" dirty="0">
                <a:solidFill>
                  <a:srgbClr val="FFFFFF"/>
                </a:solidFill>
                <a:effectLst/>
              </a:rPr>
              <a:t>C</a:t>
            </a:r>
            <a:r>
              <a:rPr lang="en-US" sz="1400" dirty="0" smtClean="0">
                <a:solidFill>
                  <a:srgbClr val="FFFFFF"/>
                </a:solidFill>
                <a:effectLst/>
              </a:rPr>
              <a:t>ome up with 10 short questions with very short, definitive answers, and type those questions in the board. You will need to put the same questions in both Fast Money slides (player 1 &amp; player 2). You will not input the answers anywhere. </a:t>
            </a:r>
            <a:endParaRPr lang="en-US" sz="1400" b="1" dirty="0">
              <a:solidFill>
                <a:srgbClr val="FFFFFF"/>
              </a:solidFill>
              <a:effectLst/>
            </a:endParaRPr>
          </a:p>
          <a:p>
            <a:endParaRPr lang="en-US" sz="1400" b="1" u="sng" dirty="0" smtClean="0">
              <a:solidFill>
                <a:srgbClr val="FFFFFF"/>
              </a:solidFill>
              <a:effectLst/>
            </a:endParaRPr>
          </a:p>
          <a:p>
            <a:r>
              <a:rPr lang="en-US" sz="1400" b="1" u="sng" dirty="0" smtClean="0">
                <a:solidFill>
                  <a:srgbClr val="FFFFFF"/>
                </a:solidFill>
                <a:effectLst/>
              </a:rPr>
              <a:t>To </a:t>
            </a:r>
            <a:r>
              <a:rPr lang="en-US" sz="1400" b="1" u="sng" dirty="0">
                <a:solidFill>
                  <a:srgbClr val="FFFFFF"/>
                </a:solidFill>
                <a:effectLst/>
              </a:rPr>
              <a:t>work the </a:t>
            </a:r>
            <a:r>
              <a:rPr lang="en-US" sz="1400" b="1" u="sng" dirty="0" smtClean="0">
                <a:solidFill>
                  <a:srgbClr val="FFFFFF"/>
                </a:solidFill>
                <a:effectLst/>
              </a:rPr>
              <a:t>board</a:t>
            </a:r>
            <a:r>
              <a:rPr lang="en-US" sz="1400" dirty="0" smtClean="0">
                <a:solidFill>
                  <a:srgbClr val="FFFFFF"/>
                </a:solidFill>
                <a:effectLst/>
              </a:rPr>
              <a:t>: Click the 1:00 in the upper right to start the time. Click </a:t>
            </a:r>
            <a:r>
              <a:rPr lang="en-US" sz="1400" dirty="0">
                <a:solidFill>
                  <a:srgbClr val="FFFFFF"/>
                </a:solidFill>
                <a:effectLst/>
              </a:rPr>
              <a:t>on each question to have it appear, then click on the green + if they get it right, or the red x if they get it wrong. Then manually add them up at the end. </a:t>
            </a:r>
            <a:r>
              <a:rPr lang="en-US" sz="1400" b="1" dirty="0" smtClean="0">
                <a:solidFill>
                  <a:srgbClr val="FFFFFF"/>
                </a:solidFill>
                <a:effectLst/>
              </a:rPr>
              <a:t>Note</a:t>
            </a:r>
            <a:r>
              <a:rPr lang="en-US" sz="1400" b="1" dirty="0">
                <a:solidFill>
                  <a:srgbClr val="FFFFFF"/>
                </a:solidFill>
                <a:effectLst/>
              </a:rPr>
              <a:t>: </a:t>
            </a:r>
            <a:r>
              <a:rPr lang="en-US" sz="1400" dirty="0">
                <a:solidFill>
                  <a:srgbClr val="FFFFFF"/>
                </a:solidFill>
                <a:effectLst/>
              </a:rPr>
              <a:t>The correct answer will never be </a:t>
            </a:r>
            <a:r>
              <a:rPr lang="en-US" sz="1400" dirty="0" smtClean="0">
                <a:solidFill>
                  <a:srgbClr val="FFFFFF"/>
                </a:solidFill>
                <a:effectLst/>
              </a:rPr>
              <a:t>revealed. The host, or the game operator needs to have the answers in front of them so that they can click + or x.</a:t>
            </a:r>
          </a:p>
          <a:p>
            <a:endParaRPr lang="en-US" sz="1400" b="1" dirty="0" smtClean="0">
              <a:solidFill>
                <a:srgbClr val="FFFFFF"/>
              </a:solidFill>
              <a:effectLst/>
            </a:endParaRPr>
          </a:p>
          <a:p>
            <a:r>
              <a:rPr lang="en-US" sz="1400" b="1" u="sng" dirty="0" smtClean="0">
                <a:solidFill>
                  <a:srgbClr val="FFFFFF"/>
                </a:solidFill>
                <a:effectLst/>
              </a:rPr>
              <a:t>Select </a:t>
            </a:r>
            <a:r>
              <a:rPr lang="en-US" sz="1400" b="1" u="sng" dirty="0">
                <a:solidFill>
                  <a:srgbClr val="FFFFFF"/>
                </a:solidFill>
                <a:effectLst/>
              </a:rPr>
              <a:t>2 people to play the </a:t>
            </a:r>
            <a:r>
              <a:rPr lang="en-US" sz="1400" b="1" u="sng" dirty="0" smtClean="0">
                <a:solidFill>
                  <a:srgbClr val="FFFFFF"/>
                </a:solidFill>
                <a:effectLst/>
              </a:rPr>
              <a:t>round.</a:t>
            </a:r>
            <a:r>
              <a:rPr lang="en-US" sz="1400" b="1" dirty="0" smtClean="0">
                <a:solidFill>
                  <a:srgbClr val="FFFFFF"/>
                </a:solidFill>
                <a:effectLst/>
              </a:rPr>
              <a:t> </a:t>
            </a:r>
            <a:r>
              <a:rPr lang="en-US" sz="1400" dirty="0" smtClean="0">
                <a:solidFill>
                  <a:srgbClr val="FFFFFF"/>
                </a:solidFill>
                <a:effectLst/>
              </a:rPr>
              <a:t>They </a:t>
            </a:r>
            <a:r>
              <a:rPr lang="en-US" sz="1400" dirty="0">
                <a:solidFill>
                  <a:srgbClr val="FFFFFF"/>
                </a:solidFill>
                <a:effectLst/>
              </a:rPr>
              <a:t>can either be 2 people from the winning team working together to get a certain number right (like </a:t>
            </a:r>
            <a:r>
              <a:rPr lang="en-US" sz="1400" dirty="0" smtClean="0">
                <a:solidFill>
                  <a:srgbClr val="FFFFFF"/>
                </a:solidFill>
                <a:effectLst/>
              </a:rPr>
              <a:t>the </a:t>
            </a:r>
            <a:r>
              <a:rPr lang="en-US" sz="1400" dirty="0" err="1" smtClean="0">
                <a:solidFill>
                  <a:srgbClr val="FFFFFF"/>
                </a:solidFill>
                <a:effectLst/>
              </a:rPr>
              <a:t>tv</a:t>
            </a:r>
            <a:r>
              <a:rPr lang="en-US" sz="1400" dirty="0" smtClean="0">
                <a:solidFill>
                  <a:srgbClr val="FFFFFF"/>
                </a:solidFill>
                <a:effectLst/>
              </a:rPr>
              <a:t> </a:t>
            </a:r>
            <a:r>
              <a:rPr lang="en-US" sz="1400" dirty="0">
                <a:solidFill>
                  <a:srgbClr val="FFFFFF"/>
                </a:solidFill>
                <a:effectLst/>
              </a:rPr>
              <a:t>show) or they can </a:t>
            </a:r>
            <a:r>
              <a:rPr lang="en-US" sz="1400" dirty="0" smtClean="0">
                <a:solidFill>
                  <a:srgbClr val="FFFFFF"/>
                </a:solidFill>
                <a:effectLst/>
              </a:rPr>
              <a:t>be 1 </a:t>
            </a:r>
            <a:r>
              <a:rPr lang="en-US" sz="1400" dirty="0">
                <a:solidFill>
                  <a:srgbClr val="FFFFFF"/>
                </a:solidFill>
                <a:effectLst/>
              </a:rPr>
              <a:t>from each team going head to head seeing who gets the most right. In either case, send </a:t>
            </a:r>
            <a:r>
              <a:rPr lang="en-US" sz="1400" dirty="0" smtClean="0">
                <a:solidFill>
                  <a:srgbClr val="FFFFFF"/>
                </a:solidFill>
                <a:effectLst/>
              </a:rPr>
              <a:t>player 2 out </a:t>
            </a:r>
            <a:r>
              <a:rPr lang="en-US" sz="1400" dirty="0">
                <a:solidFill>
                  <a:srgbClr val="FFFFFF"/>
                </a:solidFill>
                <a:effectLst/>
              </a:rPr>
              <a:t>of the room, so </a:t>
            </a:r>
            <a:r>
              <a:rPr lang="en-US" sz="1400" dirty="0" smtClean="0">
                <a:solidFill>
                  <a:srgbClr val="FFFFFF"/>
                </a:solidFill>
                <a:effectLst/>
              </a:rPr>
              <a:t>they cannot </a:t>
            </a:r>
            <a:r>
              <a:rPr lang="en-US" sz="1400" dirty="0">
                <a:solidFill>
                  <a:srgbClr val="FFFFFF"/>
                </a:solidFill>
                <a:effectLst/>
              </a:rPr>
              <a:t>hear the questions or the answers given when </a:t>
            </a:r>
            <a:r>
              <a:rPr lang="en-US" sz="1400" dirty="0" smtClean="0">
                <a:solidFill>
                  <a:srgbClr val="FFFFFF"/>
                </a:solidFill>
                <a:effectLst/>
              </a:rPr>
              <a:t>player 1 is answering. After player 1 has given their answers, record their score somewhere (if you’re keeping score), move to the next slide, and bring in player 2 for their turn. </a:t>
            </a:r>
          </a:p>
          <a:p>
            <a:endParaRPr lang="en-US" sz="1400" dirty="0">
              <a:solidFill>
                <a:srgbClr val="FFFFFF"/>
              </a:solidFill>
              <a:effectLst/>
            </a:endParaRPr>
          </a:p>
          <a:p>
            <a:r>
              <a:rPr lang="en-US" sz="1400" b="1" u="sng" dirty="0" smtClean="0">
                <a:solidFill>
                  <a:srgbClr val="FFFFFF"/>
                </a:solidFill>
                <a:effectLst/>
              </a:rPr>
              <a:t>If you’re keeping score:</a:t>
            </a:r>
            <a:r>
              <a:rPr lang="en-US" sz="1400" dirty="0" smtClean="0">
                <a:solidFill>
                  <a:srgbClr val="FFFFFF"/>
                </a:solidFill>
                <a:effectLst/>
              </a:rPr>
              <a:t> </a:t>
            </a:r>
            <a:r>
              <a:rPr lang="en-US" sz="1400" dirty="0">
                <a:solidFill>
                  <a:srgbClr val="FFFFFF"/>
                </a:solidFill>
                <a:effectLst/>
              </a:rPr>
              <a:t>Figure out how many point each correct </a:t>
            </a:r>
            <a:r>
              <a:rPr lang="en-US" sz="1400" dirty="0" smtClean="0">
                <a:solidFill>
                  <a:srgbClr val="FFFFFF"/>
                </a:solidFill>
                <a:effectLst/>
              </a:rPr>
              <a:t>Fast Money answer </a:t>
            </a:r>
            <a:r>
              <a:rPr lang="en-US" sz="1400" dirty="0">
                <a:solidFill>
                  <a:srgbClr val="FFFFFF"/>
                </a:solidFill>
                <a:effectLst/>
              </a:rPr>
              <a:t>is worth. Depending on how many rounds you play, the team’s point totals might be several hundred points off so for these Fast Money questions to possibly change the outcome, they need to be worth more than 1 point each. Perhaps you could have each correct answer worth 25 </a:t>
            </a:r>
            <a:r>
              <a:rPr lang="en-US" sz="1400" dirty="0" smtClean="0">
                <a:solidFill>
                  <a:srgbClr val="FFFFFF"/>
                </a:solidFill>
                <a:effectLst/>
              </a:rPr>
              <a:t>points. </a:t>
            </a:r>
            <a:endParaRPr lang="en-US" sz="1400" dirty="0">
              <a:solidFill>
                <a:srgbClr val="FFFFFF"/>
              </a:solidFill>
              <a:effectLst/>
            </a:endParaRPr>
          </a:p>
          <a:p>
            <a:endParaRPr lang="en-US" b="1" dirty="0" smtClean="0">
              <a:solidFill>
                <a:srgbClr val="FFFFFF"/>
              </a:solidFill>
            </a:endParaRPr>
          </a:p>
        </p:txBody>
      </p:sp>
    </p:spTree>
    <p:extLst>
      <p:ext uri="{BB962C8B-B14F-4D97-AF65-F5344CB8AC3E}">
        <p14:creationId xmlns:p14="http://schemas.microsoft.com/office/powerpoint/2010/main" val="4261301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smtClean="0">
                <a:solidFill>
                  <a:srgbClr val="FFFFFF"/>
                </a:solidFill>
                <a:effectLst/>
                <a:latin typeface="Tahoma"/>
              </a:rPr>
              <a:t>Question 1</a:t>
            </a:r>
            <a:endParaRPr lang="en-AU" b="1" dirty="0">
              <a:solidFill>
                <a:srgbClr val="FFFFFF"/>
              </a:solidFill>
              <a:effectLst/>
              <a:latin typeface="Tahoma"/>
            </a:endParaRPr>
          </a:p>
        </p:txBody>
      </p:sp>
      <p:sp>
        <p:nvSpPr>
          <p:cNvPr id="12" name="Text Box 4"/>
          <p:cNvSpPr txBox="1">
            <a:spLocks noChangeArrowheads="1"/>
          </p:cNvSpPr>
          <p:nvPr/>
        </p:nvSpPr>
        <p:spPr bwMode="auto">
          <a:xfrm>
            <a:off x="9671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1.  Capital of California</a:t>
            </a:r>
            <a:endParaRPr lang="en-US" dirty="0">
              <a:solidFill>
                <a:srgbClr val="FFFFFF"/>
              </a:solidFill>
              <a:effectLst/>
              <a:latin typeface="Impact" panose="020B0806030902050204" pitchFamily="34" charset="0"/>
            </a:endParaRPr>
          </a:p>
        </p:txBody>
      </p:sp>
      <p:sp>
        <p:nvSpPr>
          <p:cNvPr id="13" name="Text Box 4"/>
          <p:cNvSpPr txBox="1">
            <a:spLocks noChangeArrowheads="1"/>
          </p:cNvSpPr>
          <p:nvPr/>
        </p:nvSpPr>
        <p:spPr bwMode="auto">
          <a:xfrm>
            <a:off x="967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2.  Longest River in U.S.</a:t>
            </a:r>
            <a:endParaRPr lang="en-US" dirty="0">
              <a:solidFill>
                <a:srgbClr val="FFFFFF"/>
              </a:solidFill>
              <a:effectLst/>
              <a:latin typeface="Impact" panose="020B0806030902050204" pitchFamily="34" charset="0"/>
            </a:endParaRPr>
          </a:p>
        </p:txBody>
      </p:sp>
      <p:sp>
        <p:nvSpPr>
          <p:cNvPr id="14" name="Text Box 4"/>
          <p:cNvSpPr txBox="1">
            <a:spLocks noChangeArrowheads="1"/>
          </p:cNvSpPr>
          <p:nvPr/>
        </p:nvSpPr>
        <p:spPr bwMode="auto">
          <a:xfrm>
            <a:off x="967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3.  Biggest State</a:t>
            </a:r>
            <a:endParaRPr lang="en-US" dirty="0">
              <a:solidFill>
                <a:srgbClr val="FFFFFF"/>
              </a:solidFill>
              <a:effectLst/>
              <a:latin typeface="Impact" panose="020B0806030902050204" pitchFamily="34" charset="0"/>
            </a:endParaRPr>
          </a:p>
        </p:txBody>
      </p:sp>
      <p:sp>
        <p:nvSpPr>
          <p:cNvPr id="15" name="Text Box 4"/>
          <p:cNvSpPr txBox="1">
            <a:spLocks noChangeArrowheads="1"/>
          </p:cNvSpPr>
          <p:nvPr/>
        </p:nvSpPr>
        <p:spPr bwMode="auto">
          <a:xfrm>
            <a:off x="967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4.  50</a:t>
            </a:r>
            <a:r>
              <a:rPr lang="en-US" baseline="30000" dirty="0" smtClean="0">
                <a:solidFill>
                  <a:srgbClr val="FFFFFF"/>
                </a:solidFill>
                <a:effectLst/>
                <a:latin typeface="Impact" panose="020B0806030902050204" pitchFamily="34" charset="0"/>
              </a:rPr>
              <a:t>th</a:t>
            </a:r>
            <a:r>
              <a:rPr lang="en-US" dirty="0" smtClean="0">
                <a:solidFill>
                  <a:srgbClr val="FFFFFF"/>
                </a:solidFill>
                <a:effectLst/>
                <a:latin typeface="Impact" panose="020B0806030902050204" pitchFamily="34" charset="0"/>
              </a:rPr>
              <a:t> State</a:t>
            </a:r>
            <a:endParaRPr lang="en-US" dirty="0">
              <a:solidFill>
                <a:srgbClr val="FFFFFF"/>
              </a:solidFill>
              <a:effectLst/>
              <a:latin typeface="Impact" panose="020B0806030902050204" pitchFamily="34" charset="0"/>
            </a:endParaRPr>
          </a:p>
        </p:txBody>
      </p:sp>
      <p:sp>
        <p:nvSpPr>
          <p:cNvPr id="16" name="Text Box 4"/>
          <p:cNvSpPr txBox="1">
            <a:spLocks noChangeArrowheads="1"/>
          </p:cNvSpPr>
          <p:nvPr/>
        </p:nvSpPr>
        <p:spPr bwMode="auto">
          <a:xfrm>
            <a:off x="47009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6.  State with Mt. Rushmore</a:t>
            </a:r>
            <a:endParaRPr lang="en-US" dirty="0">
              <a:solidFill>
                <a:srgbClr val="FFFFFF"/>
              </a:solidFill>
              <a:effectLst/>
              <a:latin typeface="Impact" panose="020B0806030902050204" pitchFamily="34" charset="0"/>
            </a:endParaRPr>
          </a:p>
        </p:txBody>
      </p:sp>
      <p:sp>
        <p:nvSpPr>
          <p:cNvPr id="17" name="Text Box 4"/>
          <p:cNvSpPr txBox="1">
            <a:spLocks noChangeArrowheads="1"/>
          </p:cNvSpPr>
          <p:nvPr/>
        </p:nvSpPr>
        <p:spPr bwMode="auto">
          <a:xfrm>
            <a:off x="47009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7.  City of Brotherly Love</a:t>
            </a:r>
            <a:endParaRPr lang="en-US" dirty="0">
              <a:solidFill>
                <a:srgbClr val="FFFFFF"/>
              </a:solidFill>
              <a:effectLst/>
              <a:latin typeface="Impact" panose="020B0806030902050204" pitchFamily="34" charset="0"/>
            </a:endParaRPr>
          </a:p>
        </p:txBody>
      </p:sp>
      <p:sp>
        <p:nvSpPr>
          <p:cNvPr id="18" name="Text Box 4"/>
          <p:cNvSpPr txBox="1">
            <a:spLocks noChangeArrowheads="1"/>
          </p:cNvSpPr>
          <p:nvPr/>
        </p:nvSpPr>
        <p:spPr bwMode="auto">
          <a:xfrm>
            <a:off x="47009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8.  City called The Big Apple</a:t>
            </a:r>
            <a:endParaRPr lang="en-US" dirty="0">
              <a:solidFill>
                <a:srgbClr val="FFFFFF"/>
              </a:solidFill>
              <a:effectLst/>
              <a:latin typeface="Impact" panose="020B0806030902050204" pitchFamily="34" charset="0"/>
            </a:endParaRPr>
          </a:p>
        </p:txBody>
      </p:sp>
      <p:sp>
        <p:nvSpPr>
          <p:cNvPr id="19" name="Text Box 4"/>
          <p:cNvSpPr txBox="1">
            <a:spLocks noChangeArrowheads="1"/>
          </p:cNvSpPr>
          <p:nvPr/>
        </p:nvSpPr>
        <p:spPr bwMode="auto">
          <a:xfrm>
            <a:off x="47009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9.  U.S. City not in a State </a:t>
            </a:r>
            <a:endParaRPr lang="en-US" dirty="0">
              <a:solidFill>
                <a:srgbClr val="FFFFFF"/>
              </a:solidFill>
              <a:effectLst/>
              <a:latin typeface="Impact" panose="020B0806030902050204" pitchFamily="34" charset="0"/>
            </a:endParaRP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smtClean="0">
                <a:solidFill>
                  <a:srgbClr val="000000"/>
                </a:solidFill>
                <a:effectLst/>
                <a:latin typeface="Tahoma"/>
              </a:rPr>
              <a:t>How many can you get right in 1 minute?</a:t>
            </a:r>
            <a:endParaRPr lang="en-US" sz="2000" b="1" dirty="0">
              <a:solidFill>
                <a:srgbClr val="000000"/>
              </a:solidFill>
              <a:effectLst/>
              <a:latin typeface="Tahoma"/>
            </a:endParaRP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5.  State  Farthest South</a:t>
            </a:r>
            <a:endParaRPr lang="en-US" dirty="0">
              <a:solidFill>
                <a:srgbClr val="FFFFFF"/>
              </a:solidFill>
              <a:effectLst/>
              <a:latin typeface="Impact" panose="020B0806030902050204" pitchFamily="34" charset="0"/>
            </a:endParaRP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10.  Capital of Idaho</a:t>
            </a:r>
            <a:endParaRPr lang="en-US" dirty="0">
              <a:solidFill>
                <a:srgbClr val="FFFFFF"/>
              </a:solidFill>
              <a:effectLst/>
              <a:latin typeface="Impact" panose="020B0806030902050204" pitchFamily="34" charset="0"/>
            </a:endParaRPr>
          </a:p>
        </p:txBody>
      </p:sp>
      <p:sp>
        <p:nvSpPr>
          <p:cNvPr id="25" name="Text Box 71"/>
          <p:cNvSpPr txBox="1">
            <a:spLocks noChangeArrowheads="1"/>
          </p:cNvSpPr>
          <p:nvPr/>
        </p:nvSpPr>
        <p:spPr bwMode="auto">
          <a:xfrm>
            <a:off x="2895600" y="3882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smtClean="0">
                <a:solidFill>
                  <a:srgbClr val="FFFF66"/>
                </a:solidFill>
                <a:effectLst>
                  <a:outerShdw blurRad="38100" dist="38100" dir="2700000" algn="tl">
                    <a:srgbClr val="000000"/>
                  </a:outerShdw>
                </a:effectLst>
                <a:latin typeface="Impact" panose="020B0806030902050204" pitchFamily="34" charset="0"/>
              </a:rPr>
              <a:t>Fast Money</a:t>
            </a:r>
            <a:endParaRPr lang="en-US" altLang="en-US" sz="4800" i="1" dirty="0">
              <a:solidFill>
                <a:srgbClr val="FFFF66"/>
              </a:solidFill>
              <a:effectLst>
                <a:outerShdw blurRad="38100" dist="38100" dir="2700000" algn="tl">
                  <a:srgbClr val="000000"/>
                </a:outerShdw>
              </a:effectLst>
              <a:latin typeface="Impact" panose="020B0806030902050204" pitchFamily="34" charset="0"/>
            </a:endParaRP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42091"/>
            <a:ext cx="1524000" cy="523220"/>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smtClean="0">
                <a:solidFill>
                  <a:srgbClr val="FFFFFF"/>
                </a:solidFill>
                <a:effectLst/>
                <a:latin typeface="Impact" panose="020B0806030902050204" pitchFamily="34" charset="0"/>
              </a:rPr>
              <a:t>Player  1  </a:t>
            </a:r>
            <a:endParaRPr lang="en-US" altLang="en-US" sz="2800" i="1" dirty="0">
              <a:solidFill>
                <a:srgbClr val="FFFFFF"/>
              </a:solidFill>
              <a:effectLst/>
              <a:latin typeface="Impact" panose="020B0806030902050204" pitchFamily="34" charset="0"/>
            </a:endParaRP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5147"/>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smtClean="0"/>
              <a:t>1:00</a:t>
            </a:r>
            <a:endParaRPr lang="en-GB" sz="4500" b="1" dirty="0"/>
          </a:p>
        </p:txBody>
      </p:sp>
    </p:spTree>
    <p:extLst>
      <p:ext uri="{BB962C8B-B14F-4D97-AF65-F5344CB8AC3E}">
        <p14:creationId xmlns:p14="http://schemas.microsoft.com/office/powerpoint/2010/main" val="1664572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smtClean="0">
                <a:solidFill>
                  <a:srgbClr val="FFFFFF"/>
                </a:solidFill>
                <a:effectLst/>
                <a:latin typeface="Tahoma"/>
              </a:rPr>
              <a:t>Question 1</a:t>
            </a:r>
            <a:endParaRPr lang="en-AU" b="1" dirty="0">
              <a:solidFill>
                <a:srgbClr val="FFFFFF"/>
              </a:solidFill>
              <a:effectLst/>
              <a:latin typeface="Tahoma"/>
            </a:endParaRPr>
          </a:p>
        </p:txBody>
      </p:sp>
      <p:sp>
        <p:nvSpPr>
          <p:cNvPr id="12" name="Text Box 4"/>
          <p:cNvSpPr txBox="1">
            <a:spLocks noChangeArrowheads="1"/>
          </p:cNvSpPr>
          <p:nvPr/>
        </p:nvSpPr>
        <p:spPr bwMode="auto">
          <a:xfrm>
            <a:off x="9671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1.  Capital of California</a:t>
            </a:r>
            <a:endParaRPr lang="en-US" dirty="0">
              <a:solidFill>
                <a:srgbClr val="FFFFFF"/>
              </a:solidFill>
              <a:effectLst/>
              <a:latin typeface="Impact" panose="020B0806030902050204" pitchFamily="34" charset="0"/>
            </a:endParaRPr>
          </a:p>
        </p:txBody>
      </p:sp>
      <p:sp>
        <p:nvSpPr>
          <p:cNvPr id="13" name="Text Box 4"/>
          <p:cNvSpPr txBox="1">
            <a:spLocks noChangeArrowheads="1"/>
          </p:cNvSpPr>
          <p:nvPr/>
        </p:nvSpPr>
        <p:spPr bwMode="auto">
          <a:xfrm>
            <a:off x="967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2.  Longest River in U.S.</a:t>
            </a:r>
            <a:endParaRPr lang="en-US" dirty="0">
              <a:solidFill>
                <a:srgbClr val="FFFFFF"/>
              </a:solidFill>
              <a:effectLst/>
              <a:latin typeface="Impact" panose="020B0806030902050204" pitchFamily="34" charset="0"/>
            </a:endParaRPr>
          </a:p>
        </p:txBody>
      </p:sp>
      <p:sp>
        <p:nvSpPr>
          <p:cNvPr id="14" name="Text Box 4"/>
          <p:cNvSpPr txBox="1">
            <a:spLocks noChangeArrowheads="1"/>
          </p:cNvSpPr>
          <p:nvPr/>
        </p:nvSpPr>
        <p:spPr bwMode="auto">
          <a:xfrm>
            <a:off x="967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3.  Biggest State</a:t>
            </a:r>
            <a:endParaRPr lang="en-US" dirty="0">
              <a:solidFill>
                <a:srgbClr val="FFFFFF"/>
              </a:solidFill>
              <a:effectLst/>
              <a:latin typeface="Impact" panose="020B0806030902050204" pitchFamily="34" charset="0"/>
            </a:endParaRPr>
          </a:p>
        </p:txBody>
      </p:sp>
      <p:sp>
        <p:nvSpPr>
          <p:cNvPr id="15" name="Text Box 4"/>
          <p:cNvSpPr txBox="1">
            <a:spLocks noChangeArrowheads="1"/>
          </p:cNvSpPr>
          <p:nvPr/>
        </p:nvSpPr>
        <p:spPr bwMode="auto">
          <a:xfrm>
            <a:off x="967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4.  50</a:t>
            </a:r>
            <a:r>
              <a:rPr lang="en-US" baseline="30000" dirty="0" smtClean="0">
                <a:solidFill>
                  <a:srgbClr val="FFFFFF"/>
                </a:solidFill>
                <a:effectLst/>
                <a:latin typeface="Impact" panose="020B0806030902050204" pitchFamily="34" charset="0"/>
              </a:rPr>
              <a:t>th</a:t>
            </a:r>
            <a:r>
              <a:rPr lang="en-US" dirty="0" smtClean="0">
                <a:solidFill>
                  <a:srgbClr val="FFFFFF"/>
                </a:solidFill>
                <a:effectLst/>
                <a:latin typeface="Impact" panose="020B0806030902050204" pitchFamily="34" charset="0"/>
              </a:rPr>
              <a:t> State</a:t>
            </a:r>
            <a:endParaRPr lang="en-US" dirty="0">
              <a:solidFill>
                <a:srgbClr val="FFFFFF"/>
              </a:solidFill>
              <a:effectLst/>
              <a:latin typeface="Impact" panose="020B0806030902050204" pitchFamily="34" charset="0"/>
            </a:endParaRPr>
          </a:p>
        </p:txBody>
      </p:sp>
      <p:sp>
        <p:nvSpPr>
          <p:cNvPr id="16" name="Text Box 4"/>
          <p:cNvSpPr txBox="1">
            <a:spLocks noChangeArrowheads="1"/>
          </p:cNvSpPr>
          <p:nvPr/>
        </p:nvSpPr>
        <p:spPr bwMode="auto">
          <a:xfrm>
            <a:off x="47009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6.  State with Mt. Rushmore</a:t>
            </a:r>
            <a:endParaRPr lang="en-US" dirty="0">
              <a:solidFill>
                <a:srgbClr val="FFFFFF"/>
              </a:solidFill>
              <a:effectLst/>
              <a:latin typeface="Impact" panose="020B0806030902050204" pitchFamily="34" charset="0"/>
            </a:endParaRPr>
          </a:p>
        </p:txBody>
      </p:sp>
      <p:sp>
        <p:nvSpPr>
          <p:cNvPr id="17" name="Text Box 4"/>
          <p:cNvSpPr txBox="1">
            <a:spLocks noChangeArrowheads="1"/>
          </p:cNvSpPr>
          <p:nvPr/>
        </p:nvSpPr>
        <p:spPr bwMode="auto">
          <a:xfrm>
            <a:off x="47009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7.  City of Brotherly Love</a:t>
            </a:r>
            <a:endParaRPr lang="en-US" dirty="0">
              <a:solidFill>
                <a:srgbClr val="FFFFFF"/>
              </a:solidFill>
              <a:effectLst/>
              <a:latin typeface="Impact" panose="020B0806030902050204" pitchFamily="34" charset="0"/>
            </a:endParaRPr>
          </a:p>
        </p:txBody>
      </p:sp>
      <p:sp>
        <p:nvSpPr>
          <p:cNvPr id="18" name="Text Box 4"/>
          <p:cNvSpPr txBox="1">
            <a:spLocks noChangeArrowheads="1"/>
          </p:cNvSpPr>
          <p:nvPr/>
        </p:nvSpPr>
        <p:spPr bwMode="auto">
          <a:xfrm>
            <a:off x="47009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8.  City called The Big Apple</a:t>
            </a:r>
            <a:endParaRPr lang="en-US" dirty="0">
              <a:solidFill>
                <a:srgbClr val="FFFFFF"/>
              </a:solidFill>
              <a:effectLst/>
              <a:latin typeface="Impact" panose="020B0806030902050204" pitchFamily="34" charset="0"/>
            </a:endParaRPr>
          </a:p>
        </p:txBody>
      </p:sp>
      <p:sp>
        <p:nvSpPr>
          <p:cNvPr id="19" name="Text Box 4"/>
          <p:cNvSpPr txBox="1">
            <a:spLocks noChangeArrowheads="1"/>
          </p:cNvSpPr>
          <p:nvPr/>
        </p:nvSpPr>
        <p:spPr bwMode="auto">
          <a:xfrm>
            <a:off x="47009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9.  U.S. City not in a State </a:t>
            </a:r>
            <a:endParaRPr lang="en-US" dirty="0">
              <a:solidFill>
                <a:srgbClr val="FFFFFF"/>
              </a:solidFill>
              <a:effectLst/>
              <a:latin typeface="Impact" panose="020B0806030902050204" pitchFamily="34" charset="0"/>
            </a:endParaRP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smtClean="0">
                <a:solidFill>
                  <a:srgbClr val="000000"/>
                </a:solidFill>
                <a:effectLst/>
                <a:latin typeface="Tahoma"/>
              </a:rPr>
              <a:t>How many can you get right in 1 minute?</a:t>
            </a:r>
            <a:endParaRPr lang="en-US" sz="2000" b="1" dirty="0">
              <a:solidFill>
                <a:srgbClr val="000000"/>
              </a:solidFill>
              <a:effectLst/>
              <a:latin typeface="Tahoma"/>
            </a:endParaRP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5.  State  Farthest South</a:t>
            </a:r>
            <a:endParaRPr lang="en-US" dirty="0">
              <a:solidFill>
                <a:srgbClr val="FFFFFF"/>
              </a:solidFill>
              <a:effectLst/>
              <a:latin typeface="Impact" panose="020B0806030902050204" pitchFamily="34" charset="0"/>
            </a:endParaRP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10.  Capital of Idaho</a:t>
            </a:r>
            <a:endParaRPr lang="en-US" dirty="0">
              <a:solidFill>
                <a:srgbClr val="FFFFFF"/>
              </a:solidFill>
              <a:effectLst/>
              <a:latin typeface="Impact" panose="020B0806030902050204" pitchFamily="34" charset="0"/>
            </a:endParaRPr>
          </a:p>
        </p:txBody>
      </p:sp>
      <p:sp>
        <p:nvSpPr>
          <p:cNvPr id="25" name="Text Box 71"/>
          <p:cNvSpPr txBox="1">
            <a:spLocks noChangeArrowheads="1"/>
          </p:cNvSpPr>
          <p:nvPr/>
        </p:nvSpPr>
        <p:spPr bwMode="auto">
          <a:xfrm>
            <a:off x="2895600" y="384602"/>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smtClean="0">
                <a:solidFill>
                  <a:srgbClr val="FFFF66"/>
                </a:solidFill>
                <a:effectLst>
                  <a:outerShdw blurRad="38100" dist="38100" dir="2700000" algn="tl">
                    <a:srgbClr val="000000"/>
                  </a:outerShdw>
                </a:effectLst>
                <a:latin typeface="Impact" panose="020B0806030902050204" pitchFamily="34" charset="0"/>
              </a:rPr>
              <a:t>Fast Money</a:t>
            </a:r>
            <a:endParaRPr lang="en-US" altLang="en-US" sz="4800" i="1" dirty="0">
              <a:solidFill>
                <a:srgbClr val="FFFF66"/>
              </a:solidFill>
              <a:effectLst>
                <a:outerShdw blurRad="38100" dist="38100" dir="2700000" algn="tl">
                  <a:srgbClr val="000000"/>
                </a:outerShdw>
              </a:effectLst>
              <a:latin typeface="Impact" panose="020B0806030902050204" pitchFamily="34" charset="0"/>
            </a:endParaRP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38490"/>
            <a:ext cx="1524000" cy="523220"/>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smtClean="0">
                <a:solidFill>
                  <a:srgbClr val="FFFFFF"/>
                </a:solidFill>
                <a:effectLst/>
                <a:latin typeface="Impact" panose="020B0806030902050204" pitchFamily="34" charset="0"/>
              </a:rPr>
              <a:t>Player  2  </a:t>
            </a:r>
            <a:endParaRPr lang="en-US" altLang="en-US" sz="2800" i="1" dirty="0">
              <a:solidFill>
                <a:srgbClr val="FFFFFF"/>
              </a:solidFill>
              <a:effectLst/>
              <a:latin typeface="Impact" panose="020B0806030902050204" pitchFamily="34" charset="0"/>
            </a:endParaRP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a:t>
            </a:r>
            <a:endParaRPr lang="en-US" dirty="0">
              <a:solidFill>
                <a:srgbClr val="FFFFFF"/>
              </a:solidFill>
              <a:effectLst/>
              <a:latin typeface="Impact" panose="020B0806030902050204" pitchFamily="34" charset="0"/>
            </a:endParaRP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x</a:t>
            </a:r>
            <a:endParaRPr lang="en-US" dirty="0">
              <a:solidFill>
                <a:srgbClr val="FFFFFF"/>
              </a:solidFill>
              <a:effectLst/>
              <a:latin typeface="Impact" panose="020B0806030902050204" pitchFamily="34" charset="0"/>
            </a:endParaRP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1546"/>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smtClean="0"/>
              <a:t>1:00</a:t>
            </a:r>
            <a:endParaRPr lang="en-GB" sz="4500" b="1" dirty="0"/>
          </a:p>
        </p:txBody>
      </p:sp>
    </p:spTree>
    <p:extLst>
      <p:ext uri="{BB962C8B-B14F-4D97-AF65-F5344CB8AC3E}">
        <p14:creationId xmlns:p14="http://schemas.microsoft.com/office/powerpoint/2010/main" val="2233654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9"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0"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1"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2"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1</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615414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38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3828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2" presetClass="path" presetSubtype="0" fill="hold" nodeType="withEffect">
                                  <p:stCondLst>
                                    <p:cond delay="0"/>
                                  </p:stCondLst>
                                  <p:childTnLst>
                                    <p:animMotion origin="layout" path="M -0.69688 0.34699 L -0.69688 0.34699 " pathEditMode="fixed" rAng="0" ptsTypes="AA">
                                      <p:cBhvr>
                                        <p:cTn id="18" dur="10" fill="hold"/>
                                        <p:tgtEl>
                                          <p:spTgt spid="438327"/>
                                        </p:tgtEl>
                                        <p:attrNameLst>
                                          <p:attrName>ppt_x</p:attrName>
                                          <p:attrName>ppt_y</p:attrName>
                                        </p:attrNameLst>
                                      </p:cBhvr>
                                      <p:rCtr x="0" y="0"/>
                                    </p:animMotion>
                                  </p:childTnLst>
                                </p:cTn>
                              </p:par>
                              <p:par>
                                <p:cTn id="19" presetID="3" presetClass="entr" presetSubtype="0" fill="hold" grpId="0" nodeType="withEffect">
                                  <p:stCondLst>
                                    <p:cond delay="0"/>
                                  </p:stCondLst>
                                  <p:childTnLst>
                                    <p:set>
                                      <p:cBhvr>
                                        <p:cTn id="20" dur="1" fill="hold">
                                          <p:stCondLst>
                                            <p:cond delay="0"/>
                                          </p:stCondLst>
                                        </p:cTn>
                                        <p:tgtEl>
                                          <p:spTgt spid="438283"/>
                                        </p:tgtEl>
                                        <p:attrNameLst>
                                          <p:attrName>style.visibility</p:attrName>
                                        </p:attrNameLst>
                                      </p:cBhvr>
                                      <p:to>
                                        <p:strVal val="visible"/>
                                      </p:to>
                                    </p:set>
                                  </p:childTnLst>
                                </p:cTn>
                              </p:par>
                              <p:par>
                                <p:cTn id="21" presetID="3" presetClass="exit" presetSubtype="0" fill="hold" grpId="0" nodeType="withEffect">
                                  <p:stCondLst>
                                    <p:cond delay="0"/>
                                  </p:stCondLst>
                                  <p:childTnLst>
                                    <p:set>
                                      <p:cBhvr>
                                        <p:cTn id="22" dur="1" fill="hold">
                                          <p:stCondLst>
                                            <p:cond delay="0"/>
                                          </p:stCondLst>
                                        </p:cTn>
                                        <p:tgtEl>
                                          <p:spTgt spid="438286"/>
                                        </p:tgtEl>
                                        <p:attrNameLst>
                                          <p:attrName>style.visibility</p:attrName>
                                        </p:attrNameLst>
                                      </p:cBhvr>
                                      <p:to>
                                        <p:strVal val="hidden"/>
                                      </p:to>
                                    </p:set>
                                  </p:childTnLst>
                                </p:cTn>
                              </p:par>
                              <p:par>
                                <p:cTn id="23" presetID="3" presetClass="entr" presetSubtype="0" fill="hold" grpId="0" nodeType="withEffect">
                                  <p:stCondLst>
                                    <p:cond delay="0"/>
                                  </p:stCondLst>
                                  <p:childTnLst>
                                    <p:set>
                                      <p:cBhvr>
                                        <p:cTn id="24" dur="1" fill="hold">
                                          <p:stCondLst>
                                            <p:cond delay="0"/>
                                          </p:stCondLst>
                                        </p:cTn>
                                        <p:tgtEl>
                                          <p:spTgt spid="438287"/>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438327"/>
                                        </p:tgtEl>
                                        <p:attrNameLst>
                                          <p:attrName>style.visibility</p:attrName>
                                        </p:attrNameLst>
                                      </p:cBhvr>
                                      <p:to>
                                        <p:strVal val="visible"/>
                                      </p:to>
                                    </p:set>
                                    <p:animEffect transition="in" filter="fade">
                                      <p:cBhvr>
                                        <p:cTn id="27" dur="200"/>
                                        <p:tgtEl>
                                          <p:spTgt spid="438327"/>
                                        </p:tgtEl>
                                      </p:cBhvr>
                                    </p:animEffect>
                                  </p:childTnLst>
                                  <p:subTnLst>
                                    <p:audio>
                                      <p:cMediaNode>
                                        <p:cTn display="0" masterRel="sameClick">
                                          <p:stCondLst>
                                            <p:cond evt="begin" delay="0">
                                              <p:tn val="25"/>
                                            </p:cond>
                                          </p:stCondLst>
                                          <p:endCondLst>
                                            <p:cond evt="onStopAudio" delay="0">
                                              <p:tgtEl>
                                                <p:sldTgt/>
                                              </p:tgtEl>
                                            </p:cond>
                                          </p:endCondLst>
                                        </p:cTn>
                                        <p:tgtEl>
                                          <p:sndTgt r:embed="rId4" name="Buzzer.wav"/>
                                        </p:tgtEl>
                                      </p:cMediaNode>
                                    </p:audio>
                                  </p:subTnLst>
                                </p:cTn>
                              </p:par>
                            </p:childTnLst>
                          </p:cTn>
                        </p:par>
                        <p:par>
                          <p:cTn id="28" fill="hold" nodeType="afterGroup">
                            <p:stCondLst>
                              <p:cond delay="200"/>
                            </p:stCondLst>
                            <p:childTnLst>
                              <p:par>
                                <p:cTn id="29" presetID="10" presetClass="exit" presetSubtype="0" fill="hold" nodeType="afterEffect">
                                  <p:stCondLst>
                                    <p:cond delay="500"/>
                                  </p:stCondLst>
                                  <p:childTnLst>
                                    <p:animEffect transition="out" filter="fade">
                                      <p:cBhvr>
                                        <p:cTn id="30" dur="200"/>
                                        <p:tgtEl>
                                          <p:spTgt spid="438327"/>
                                        </p:tgtEl>
                                      </p:cBhvr>
                                    </p:animEffect>
                                    <p:set>
                                      <p:cBhvr>
                                        <p:cTn id="3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32" restart="whenNotActive" fill="hold" evtFilter="cancelBubble" nodeType="interactiveSeq">
                <p:stCondLst>
                  <p:cond evt="onClick" delay="0">
                    <p:tgtEl>
                      <p:spTgt spid="43828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fill="hold" nodeType="withEffect">
                                  <p:stCondLst>
                                    <p:cond delay="0"/>
                                  </p:stCondLst>
                                  <p:childTnLst>
                                    <p:animMotion origin="layout" path="M -0.84723 0.34699 L -0.84723 0.34699 " pathEditMode="fixed" rAng="0" ptsTypes="AA">
                                      <p:cBhvr>
                                        <p:cTn id="36" dur="10" fill="hold"/>
                                        <p:tgtEl>
                                          <p:spTgt spid="438318"/>
                                        </p:tgtEl>
                                        <p:attrNameLst>
                                          <p:attrName>ppt_x</p:attrName>
                                          <p:attrName>ppt_y</p:attrName>
                                        </p:attrNameLst>
                                      </p:cBhvr>
                                      <p:rCtr x="0" y="0"/>
                                    </p:animMotion>
                                  </p:childTnLst>
                                </p:cTn>
                              </p:par>
                              <p:par>
                                <p:cTn id="37" presetID="3" presetClass="entr" presetSubtype="0" fill="hold" grpId="0" nodeType="withEffect">
                                  <p:stCondLst>
                                    <p:cond delay="0"/>
                                  </p:stCondLst>
                                  <p:childTnLst>
                                    <p:set>
                                      <p:cBhvr>
                                        <p:cTn id="38" dur="1" fill="hold">
                                          <p:stCondLst>
                                            <p:cond delay="0"/>
                                          </p:stCondLst>
                                        </p:cTn>
                                        <p:tgtEl>
                                          <p:spTgt spid="438284"/>
                                        </p:tgtEl>
                                        <p:attrNameLst>
                                          <p:attrName>style.visibility</p:attrName>
                                        </p:attrNameLst>
                                      </p:cBhvr>
                                      <p:to>
                                        <p:strVal val="visible"/>
                                      </p:to>
                                    </p:set>
                                  </p:childTnLst>
                                </p:cTn>
                              </p:par>
                              <p:par>
                                <p:cTn id="39" presetID="3" presetClass="exit" presetSubtype="0" fill="hold" grpId="1" nodeType="withEffect">
                                  <p:stCondLst>
                                    <p:cond delay="0"/>
                                  </p:stCondLst>
                                  <p:childTnLst>
                                    <p:set>
                                      <p:cBhvr>
                                        <p:cTn id="40" dur="1" fill="hold">
                                          <p:stCondLst>
                                            <p:cond delay="0"/>
                                          </p:stCondLst>
                                        </p:cTn>
                                        <p:tgtEl>
                                          <p:spTgt spid="438287"/>
                                        </p:tgtEl>
                                        <p:attrNameLst>
                                          <p:attrName>style.visibility</p:attrName>
                                        </p:attrNameLst>
                                      </p:cBhvr>
                                      <p:to>
                                        <p:strVal val="hidden"/>
                                      </p:to>
                                    </p:set>
                                  </p:childTnLst>
                                </p:cTn>
                              </p:par>
                              <p:par>
                                <p:cTn id="41" presetID="3" presetClass="entr" presetSubtype="0" fill="hold" grpId="0" nodeType="withEffect">
                                  <p:stCondLst>
                                    <p:cond delay="0"/>
                                  </p:stCondLst>
                                  <p:childTnLst>
                                    <p:set>
                                      <p:cBhvr>
                                        <p:cTn id="42" dur="1" fill="hold">
                                          <p:stCondLst>
                                            <p:cond delay="0"/>
                                          </p:stCondLst>
                                        </p:cTn>
                                        <p:tgtEl>
                                          <p:spTgt spid="438288"/>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438318"/>
                                        </p:tgtEl>
                                        <p:attrNameLst>
                                          <p:attrName>style.visibility</p:attrName>
                                        </p:attrNameLst>
                                      </p:cBhvr>
                                      <p:to>
                                        <p:strVal val="visible"/>
                                      </p:to>
                                    </p:set>
                                    <p:animEffect transition="in" filter="fade">
                                      <p:cBhvr>
                                        <p:cTn id="45" dur="200"/>
                                        <p:tgtEl>
                                          <p:spTgt spid="438318"/>
                                        </p:tgtEl>
                                      </p:cBhvr>
                                    </p:animEffect>
                                  </p:childTnLst>
                                  <p:subTnLst>
                                    <p:audio>
                                      <p:cMediaNode>
                                        <p:cTn display="0" masterRel="sameClick">
                                          <p:stCondLst>
                                            <p:cond evt="begin" delay="0">
                                              <p:tn val="43"/>
                                            </p:cond>
                                          </p:stCondLst>
                                          <p:endCondLst>
                                            <p:cond evt="onStopAudio" delay="0">
                                              <p:tgtEl>
                                                <p:sldTgt/>
                                              </p:tgtEl>
                                            </p:cond>
                                          </p:endCondLst>
                                        </p:cTn>
                                        <p:tgtEl>
                                          <p:sndTgt r:embed="rId4" name="Buzzer.wav"/>
                                        </p:tgtEl>
                                      </p:cMediaNode>
                                    </p:audio>
                                  </p:subTnLst>
                                </p:cTn>
                              </p:par>
                            </p:childTnLst>
                          </p:cTn>
                        </p:par>
                        <p:par>
                          <p:cTn id="46" fill="hold" nodeType="afterGroup">
                            <p:stCondLst>
                              <p:cond delay="200"/>
                            </p:stCondLst>
                            <p:childTnLst>
                              <p:par>
                                <p:cTn id="47" presetID="10" presetClass="exit" presetSubtype="0" fill="hold" nodeType="afterEffect">
                                  <p:stCondLst>
                                    <p:cond delay="500"/>
                                  </p:stCondLst>
                                  <p:childTnLst>
                                    <p:animEffect transition="out" filter="fade">
                                      <p:cBhvr>
                                        <p:cTn id="48" dur="200"/>
                                        <p:tgtEl>
                                          <p:spTgt spid="438318"/>
                                        </p:tgtEl>
                                      </p:cBhvr>
                                    </p:animEffect>
                                    <p:set>
                                      <p:cBhvr>
                                        <p:cTn id="4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50" restart="whenNotActive" fill="hold" evtFilter="cancelBubble" nodeType="interactiveSeq">
                <p:stCondLst>
                  <p:cond evt="onClick" delay="0">
                    <p:tgtEl>
                      <p:spTgt spid="43828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2" presetClass="path" presetSubtype="0" fill="hold" nodeType="withEffect">
                                  <p:stCondLst>
                                    <p:cond delay="0"/>
                                  </p:stCondLst>
                                  <p:childTnLst>
                                    <p:animMotion origin="layout" path="M -0.99688 0.34699 L -0.99688 0.34699 " pathEditMode="fixed" rAng="0" ptsTypes="AA">
                                      <p:cBhvr>
                                        <p:cTn id="54" dur="10" fill="hold"/>
                                        <p:tgtEl>
                                          <p:spTgt spid="438305"/>
                                        </p:tgtEl>
                                        <p:attrNameLst>
                                          <p:attrName>ppt_x</p:attrName>
                                          <p:attrName>ppt_y</p:attrName>
                                        </p:attrNameLst>
                                      </p:cBhvr>
                                      <p:rCtr x="0" y="0"/>
                                    </p:animMotion>
                                  </p:childTnLst>
                                </p:cTn>
                              </p:par>
                              <p:par>
                                <p:cTn id="55" presetID="3" presetClass="entr" presetSubtype="0" fill="hold" grpId="0" nodeType="withEffect">
                                  <p:stCondLst>
                                    <p:cond delay="0"/>
                                  </p:stCondLst>
                                  <p:childTnLst>
                                    <p:set>
                                      <p:cBhvr>
                                        <p:cTn id="56" dur="1" fill="hold">
                                          <p:stCondLst>
                                            <p:cond delay="0"/>
                                          </p:stCondLst>
                                        </p:cTn>
                                        <p:tgtEl>
                                          <p:spTgt spid="438285"/>
                                        </p:tgtEl>
                                        <p:attrNameLst>
                                          <p:attrName>style.visibility</p:attrName>
                                        </p:attrNameLst>
                                      </p:cBhvr>
                                      <p:to>
                                        <p:strVal val="visible"/>
                                      </p:to>
                                    </p:set>
                                  </p:childTnLst>
                                </p:cTn>
                              </p:par>
                              <p:par>
                                <p:cTn id="57" presetID="10" presetClass="entr" presetSubtype="0" fill="hold" nodeType="withEffect">
                                  <p:stCondLst>
                                    <p:cond delay="0"/>
                                  </p:stCondLst>
                                  <p:childTnLst>
                                    <p:set>
                                      <p:cBhvr>
                                        <p:cTn id="58" dur="1" fill="hold">
                                          <p:stCondLst>
                                            <p:cond delay="0"/>
                                          </p:stCondLst>
                                        </p:cTn>
                                        <p:tgtEl>
                                          <p:spTgt spid="438305"/>
                                        </p:tgtEl>
                                        <p:attrNameLst>
                                          <p:attrName>style.visibility</p:attrName>
                                        </p:attrNameLst>
                                      </p:cBhvr>
                                      <p:to>
                                        <p:strVal val="visible"/>
                                      </p:to>
                                    </p:set>
                                    <p:animEffect transition="in" filter="fade">
                                      <p:cBhvr>
                                        <p:cTn id="59" dur="200"/>
                                        <p:tgtEl>
                                          <p:spTgt spid="438305"/>
                                        </p:tgtEl>
                                      </p:cBhvr>
                                    </p:animEffect>
                                  </p:childTnLst>
                                  <p:subTnLst>
                                    <p:audio>
                                      <p:cMediaNode>
                                        <p:cTn display="0" masterRel="sameClick">
                                          <p:stCondLst>
                                            <p:cond evt="begin" delay="0">
                                              <p:tn val="57"/>
                                            </p:cond>
                                          </p:stCondLst>
                                          <p:endCondLst>
                                            <p:cond evt="onStopAudio" delay="0">
                                              <p:tgtEl>
                                                <p:sldTgt/>
                                              </p:tgtEl>
                                            </p:cond>
                                          </p:endCondLst>
                                        </p:cTn>
                                        <p:tgtEl>
                                          <p:sndTgt r:embed="rId4" name="Buzzer.wav"/>
                                        </p:tgtEl>
                                      </p:cMediaNode>
                                    </p:audio>
                                  </p:subTnLst>
                                </p:cTn>
                              </p:par>
                            </p:childTnLst>
                          </p:cTn>
                        </p:par>
                        <p:par>
                          <p:cTn id="60" fill="hold" nodeType="afterGroup">
                            <p:stCondLst>
                              <p:cond delay="200"/>
                            </p:stCondLst>
                            <p:childTnLst>
                              <p:par>
                                <p:cTn id="61" presetID="10" presetClass="exit" presetSubtype="0" fill="hold" nodeType="afterEffect">
                                  <p:stCondLst>
                                    <p:cond delay="500"/>
                                  </p:stCondLst>
                                  <p:childTnLst>
                                    <p:animEffect transition="out" filter="fade">
                                      <p:cBhvr>
                                        <p:cTn id="62" dur="200"/>
                                        <p:tgtEl>
                                          <p:spTgt spid="438305"/>
                                        </p:tgtEl>
                                      </p:cBhvr>
                                    </p:animEffect>
                                    <p:set>
                                      <p:cBhvr>
                                        <p:cTn id="6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64" restart="whenNotActive" fill="hold" evtFilter="cancelBubble" nodeType="interactiveSeq">
                <p:stCondLst>
                  <p:cond evt="onClick" delay="0">
                    <p:tgtEl>
                      <p:spTgt spid="438297"/>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12" presetClass="exit" presetSubtype="1" fill="hold" nodeType="clickEffect">
                                  <p:stCondLst>
                                    <p:cond delay="0"/>
                                  </p:stCondLst>
                                  <p:childTnLst>
                                    <p:animEffect transition="out" filter="slide(fromTop)">
                                      <p:cBhvr>
                                        <p:cTn id="68" dur="300"/>
                                        <p:tgtEl>
                                          <p:spTgt spid="438297"/>
                                        </p:tgtEl>
                                      </p:cBhvr>
                                    </p:animEffect>
                                    <p:set>
                                      <p:cBhvr>
                                        <p:cTn id="6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70" restart="whenNotActive" fill="hold" evtFilter="cancelBubble" nodeType="interactiveSeq">
                <p:stCondLst>
                  <p:cond evt="onClick" delay="0">
                    <p:tgtEl>
                      <p:spTgt spid="438331"/>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clickEffect">
                                  <p:stCondLst>
                                    <p:cond delay="0"/>
                                  </p:stCondLst>
                                  <p:childTnLst>
                                    <p:animMotion origin="layout" path="M -0.97014 -0.19352 L -0.97014 -0.19352 " pathEditMode="fixed" rAng="0" ptsTypes="AA">
                                      <p:cBhvr>
                                        <p:cTn id="74" dur="10" fill="hold"/>
                                        <p:tgtEl>
                                          <p:spTgt spid="438297"/>
                                        </p:tgtEl>
                                        <p:attrNameLst>
                                          <p:attrName>ppt_x</p:attrName>
                                          <p:attrName>ppt_y</p:attrName>
                                        </p:attrNameLst>
                                      </p:cBhvr>
                                      <p:rCtr x="0" y="0"/>
                                    </p:animMotion>
                                  </p:childTnLst>
                                </p:cTn>
                              </p:par>
                              <p:par>
                                <p:cTn id="75" presetID="42" presetClass="path" presetSubtype="0" fill="hold" grpId="1" nodeType="withEffect">
                                  <p:stCondLst>
                                    <p:cond delay="0"/>
                                  </p:stCondLst>
                                  <p:iterate type="lt">
                                    <p:tmPct val="0"/>
                                  </p:iterate>
                                  <p:childTnLst>
                                    <p:animMotion origin="layout" path="M -0.96737 0.41436 L -0.96737 0.41436 " pathEditMode="fixed" rAng="0" ptsTypes="AA">
                                      <p:cBhvr>
                                        <p:cTn id="76" dur="10" fill="hold"/>
                                        <p:tgtEl>
                                          <p:spTgt spid="438335">
                                            <p:bg/>
                                          </p:spTgt>
                                        </p:tgtEl>
                                        <p:attrNameLst>
                                          <p:attrName>ppt_x</p:attrName>
                                          <p:attrName>ppt_y</p:attrName>
                                        </p:attrNameLst>
                                      </p:cBhvr>
                                      <p:rCtr x="0" y="0"/>
                                    </p:animMotion>
                                  </p:childTnLst>
                                </p:cTn>
                              </p:par>
                              <p:par>
                                <p:cTn id="77" presetID="42" presetClass="path" presetSubtype="0" fill="hold" grpId="1" nodeType="withEffect">
                                  <p:stCondLst>
                                    <p:cond delay="0"/>
                                  </p:stCondLst>
                                  <p:iterate type="lt">
                                    <p:tmPct val="0"/>
                                  </p:iterate>
                                  <p:childTnLst>
                                    <p:animMotion origin="layout" path="M -0.9764 0.41436 L -0.9764 0.41436 " pathEditMode="fixed" rAng="0" ptsTypes="AA">
                                      <p:cBhvr>
                                        <p:cTn id="78" dur="10" fill="hold"/>
                                        <p:tgtEl>
                                          <p:spTgt spid="438335">
                                            <p:txEl>
                                              <p:pRg st="0" end="0"/>
                                            </p:txEl>
                                          </p:spTgt>
                                        </p:tgtEl>
                                        <p:attrNameLst>
                                          <p:attrName>ppt_x</p:attrName>
                                          <p:attrName>ppt_y</p:attrName>
                                        </p:attrNameLst>
                                      </p:cBhvr>
                                      <p:rCtr x="0" y="0"/>
                                    </p:animMotion>
                                  </p:childTnLst>
                                </p:cTn>
                              </p:par>
                              <p:par>
                                <p:cTn id="79" presetID="1" presetClass="exit" presetSubtype="0" fill="hold" grpId="2" nodeType="withEffect">
                                  <p:stCondLst>
                                    <p:cond delay="0"/>
                                  </p:stCondLst>
                                  <p:childTnLst>
                                    <p:set>
                                      <p:cBhvr>
                                        <p:cTn id="80" dur="1" fill="hold">
                                          <p:stCondLst>
                                            <p:cond delay="0"/>
                                          </p:stCondLst>
                                        </p:cTn>
                                        <p:tgtEl>
                                          <p:spTgt spid="438335">
                                            <p:txEl>
                                              <p:pRg st="0" end="0"/>
                                            </p:txEl>
                                          </p:spTgt>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438335">
                                            <p:bg/>
                                          </p:spTgt>
                                        </p:tgtEl>
                                        <p:attrNameLst>
                                          <p:attrName>style.visibility</p:attrName>
                                        </p:attrNameLst>
                                      </p:cBhvr>
                                      <p:to>
                                        <p:strVal val="hidden"/>
                                      </p:to>
                                    </p:set>
                                  </p:childTnLst>
                                </p:cTn>
                              </p:par>
                            </p:childTnLst>
                          </p:cTn>
                        </p:par>
                        <p:par>
                          <p:cTn id="83" fill="hold" nodeType="afterGroup">
                            <p:stCondLst>
                              <p:cond delay="10"/>
                            </p:stCondLst>
                            <p:childTnLst>
                              <p:par>
                                <p:cTn id="84" presetID="12" presetClass="exit" presetSubtype="1" fill="hold" nodeType="afterEffect">
                                  <p:stCondLst>
                                    <p:cond delay="0"/>
                                  </p:stCondLst>
                                  <p:childTnLst>
                                    <p:animEffect transition="out" filter="slide(fromTop)">
                                      <p:cBhvr>
                                        <p:cTn id="85" dur="1000"/>
                                        <p:tgtEl>
                                          <p:spTgt spid="438332"/>
                                        </p:tgtEl>
                                      </p:cBhvr>
                                    </p:animEffect>
                                    <p:set>
                                      <p:cBhvr>
                                        <p:cTn id="86" dur="1" fill="hold">
                                          <p:stCondLst>
                                            <p:cond delay="999"/>
                                          </p:stCondLst>
                                        </p:cTn>
                                        <p:tgtEl>
                                          <p:spTgt spid="438332"/>
                                        </p:tgtEl>
                                        <p:attrNameLst>
                                          <p:attrName>style.visibility</p:attrName>
                                        </p:attrNameLst>
                                      </p:cBhvr>
                                      <p:to>
                                        <p:strVal val="hidden"/>
                                      </p:to>
                                    </p:set>
                                  </p:childTnLst>
                                </p:cTn>
                              </p:par>
                            </p:childTnLst>
                          </p:cTn>
                        </p:par>
                        <p:par>
                          <p:cTn id="87" fill="hold" nodeType="afterGroup">
                            <p:stCondLst>
                              <p:cond delay="1010"/>
                            </p:stCondLst>
                            <p:childTnLst>
                              <p:par>
                                <p:cTn id="88" presetID="10" presetClass="entr" presetSubtype="0" fill="hold" grpId="5" nodeType="afterEffect">
                                  <p:stCondLst>
                                    <p:cond delay="490"/>
                                  </p:stCondLst>
                                  <p:childTnLst>
                                    <p:set>
                                      <p:cBhvr>
                                        <p:cTn id="89" dur="1" fill="hold">
                                          <p:stCondLst>
                                            <p:cond delay="0"/>
                                          </p:stCondLst>
                                        </p:cTn>
                                        <p:tgtEl>
                                          <p:spTgt spid="438335">
                                            <p:bg/>
                                          </p:spTgt>
                                        </p:tgtEl>
                                        <p:attrNameLst>
                                          <p:attrName>style.visibility</p:attrName>
                                        </p:attrNameLst>
                                      </p:cBhvr>
                                      <p:to>
                                        <p:strVal val="visible"/>
                                      </p:to>
                                    </p:set>
                                    <p:animEffect transition="in" filter="fade">
                                      <p:cBhvr>
                                        <p:cTn id="90" dur="500"/>
                                        <p:tgtEl>
                                          <p:spTgt spid="438335">
                                            <p:bg/>
                                          </p:spTgt>
                                        </p:tgtEl>
                                      </p:cBhvr>
                                    </p:animEffect>
                                  </p:childTnLst>
                                </p:cTn>
                              </p:par>
                            </p:childTnLst>
                          </p:cTn>
                        </p:par>
                        <p:par>
                          <p:cTn id="91" fill="hold" nodeType="afterGroup">
                            <p:stCondLst>
                              <p:cond delay="2000"/>
                            </p:stCondLst>
                            <p:childTnLst>
                              <p:par>
                                <p:cTn id="92" presetID="10" presetClass="entr" presetSubtype="0" fill="hold" grpId="4" nodeType="afterEffect">
                                  <p:stCondLst>
                                    <p:cond delay="0"/>
                                  </p:stCondLst>
                                  <p:iterate type="lt">
                                    <p:tmPct val="0"/>
                                  </p:iterate>
                                  <p:childTnLst>
                                    <p:set>
                                      <p:cBhvr>
                                        <p:cTn id="93" dur="1" fill="hold">
                                          <p:stCondLst>
                                            <p:cond delay="0"/>
                                          </p:stCondLst>
                                        </p:cTn>
                                        <p:tgtEl>
                                          <p:spTgt spid="438335">
                                            <p:txEl>
                                              <p:pRg st="0" end="0"/>
                                            </p:txEl>
                                          </p:spTgt>
                                        </p:tgtEl>
                                        <p:attrNameLst>
                                          <p:attrName>style.visibility</p:attrName>
                                        </p:attrNameLst>
                                      </p:cBhvr>
                                      <p:to>
                                        <p:strVal val="visible"/>
                                      </p:to>
                                    </p:set>
                                    <p:animEffect transition="in" filter="fade">
                                      <p:cBhvr>
                                        <p:cTn id="94" dur="500"/>
                                        <p:tgtEl>
                                          <p:spTgt spid="438335">
                                            <p:txEl>
                                              <p:pRg st="0" end="0"/>
                                            </p:txEl>
                                          </p:spTgt>
                                        </p:tgtEl>
                                      </p:cBhvr>
                                    </p:animEffect>
                                  </p:childTnLst>
                                </p:cTn>
                              </p:par>
                            </p:childTnLst>
                          </p:cTn>
                        </p:par>
                        <p:par>
                          <p:cTn id="95" fill="hold" nodeType="afterGroup">
                            <p:stCondLst>
                              <p:cond delay="2500"/>
                            </p:stCondLst>
                            <p:childTnLst>
                              <p:par>
                                <p:cTn id="96" presetID="27" presetClass="entr" presetSubtype="0" fill="hold" grpId="3" nodeType="afterEffect">
                                  <p:stCondLst>
                                    <p:cond delay="0"/>
                                  </p:stCondLst>
                                  <p:iterate type="lt">
                                    <p:tmPct val="50000"/>
                                  </p:iterate>
                                  <p:childTnLst>
                                    <p:set>
                                      <p:cBhvr>
                                        <p:cTn id="97"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98"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99"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00"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01" restart="whenNotActive" fill="hold" evtFilter="cancelBubble" nodeType="interactiveSeq">
                <p:stCondLst>
                  <p:cond evt="onClick" delay="0">
                    <p:tgtEl>
                      <p:spTgt spid="438336"/>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3" presetClass="entr" presetSubtype="0" fill="hold" grpId="1" nodeType="clickEffect">
                                  <p:stCondLst>
                                    <p:cond delay="0"/>
                                  </p:stCondLst>
                                  <p:childTnLst>
                                    <p:set>
                                      <p:cBhvr>
                                        <p:cTn id="105" dur="1" fill="hold">
                                          <p:stCondLst>
                                            <p:cond delay="0"/>
                                          </p:stCondLst>
                                        </p:cTn>
                                        <p:tgtEl>
                                          <p:spTgt spid="438286"/>
                                        </p:tgtEl>
                                        <p:attrNameLst>
                                          <p:attrName>style.visibility</p:attrName>
                                        </p:attrNameLst>
                                      </p:cBhvr>
                                      <p:to>
                                        <p:strVal val="visible"/>
                                      </p:to>
                                    </p:set>
                                  </p:childTnLst>
                                </p:cTn>
                              </p:par>
                              <p:par>
                                <p:cTn id="106" presetID="3" presetClass="exit" presetSubtype="0" fill="hold" grpId="2" nodeType="withEffect">
                                  <p:stCondLst>
                                    <p:cond delay="0"/>
                                  </p:stCondLst>
                                  <p:childTnLst>
                                    <p:set>
                                      <p:cBhvr>
                                        <p:cTn id="107" dur="1" fill="hold">
                                          <p:stCondLst>
                                            <p:cond delay="0"/>
                                          </p:stCondLst>
                                        </p:cTn>
                                        <p:tgtEl>
                                          <p:spTgt spid="438287"/>
                                        </p:tgtEl>
                                        <p:attrNameLst>
                                          <p:attrName>style.visibility</p:attrName>
                                        </p:attrNameLst>
                                      </p:cBhvr>
                                      <p:to>
                                        <p:strVal val="hidden"/>
                                      </p:to>
                                    </p:set>
                                  </p:childTnLst>
                                </p:cTn>
                              </p:par>
                              <p:par>
                                <p:cTn id="108" presetID="3" presetClass="exit" presetSubtype="0" fill="hold" grpId="1" nodeType="withEffect">
                                  <p:stCondLst>
                                    <p:cond delay="0"/>
                                  </p:stCondLst>
                                  <p:childTnLst>
                                    <p:set>
                                      <p:cBhvr>
                                        <p:cTn id="109" dur="1" fill="hold">
                                          <p:stCondLst>
                                            <p:cond delay="0"/>
                                          </p:stCondLst>
                                        </p:cTn>
                                        <p:tgtEl>
                                          <p:spTgt spid="438288"/>
                                        </p:tgtEl>
                                        <p:attrNameLst>
                                          <p:attrName>style.visibility</p:attrName>
                                        </p:attrNameLst>
                                      </p:cBhvr>
                                      <p:to>
                                        <p:strVal val="hidden"/>
                                      </p:to>
                                    </p:set>
                                  </p:childTnLst>
                                </p:cTn>
                              </p:par>
                              <p:par>
                                <p:cTn id="110" presetID="3" presetClass="exit" presetSubtype="0" fill="hold" grpId="1" nodeType="withEffect">
                                  <p:stCondLst>
                                    <p:cond delay="0"/>
                                  </p:stCondLst>
                                  <p:childTnLst>
                                    <p:set>
                                      <p:cBhvr>
                                        <p:cTn id="111" dur="1" fill="hold">
                                          <p:stCondLst>
                                            <p:cond delay="0"/>
                                          </p:stCondLst>
                                        </p:cTn>
                                        <p:tgtEl>
                                          <p:spTgt spid="438283"/>
                                        </p:tgtEl>
                                        <p:attrNameLst>
                                          <p:attrName>style.visibility</p:attrName>
                                        </p:attrNameLst>
                                      </p:cBhvr>
                                      <p:to>
                                        <p:strVal val="hidden"/>
                                      </p:to>
                                    </p:set>
                                  </p:childTnLst>
                                </p:cTn>
                              </p:par>
                              <p:par>
                                <p:cTn id="112" presetID="3" presetClass="exit" presetSubtype="0" fill="hold" grpId="1" nodeType="withEffect">
                                  <p:stCondLst>
                                    <p:cond delay="0"/>
                                  </p:stCondLst>
                                  <p:childTnLst>
                                    <p:set>
                                      <p:cBhvr>
                                        <p:cTn id="113" dur="1" fill="hold">
                                          <p:stCondLst>
                                            <p:cond delay="0"/>
                                          </p:stCondLst>
                                        </p:cTn>
                                        <p:tgtEl>
                                          <p:spTgt spid="438284"/>
                                        </p:tgtEl>
                                        <p:attrNameLst>
                                          <p:attrName>style.visibility</p:attrName>
                                        </p:attrNameLst>
                                      </p:cBhvr>
                                      <p:to>
                                        <p:strVal val="hidden"/>
                                      </p:to>
                                    </p:set>
                                  </p:childTnLst>
                                </p:cTn>
                              </p:par>
                              <p:par>
                                <p:cTn id="114" presetID="3" presetClass="exit" presetSubtype="0" fill="hold" grpId="1" nodeType="withEffect">
                                  <p:stCondLst>
                                    <p:cond delay="0"/>
                                  </p:stCondLst>
                                  <p:childTnLst>
                                    <p:set>
                                      <p:cBhvr>
                                        <p:cTn id="115"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16" restart="whenNotActive" fill="hold" evtFilter="cancelBubble" nodeType="interactiveSeq">
                <p:stCondLst>
                  <p:cond evt="onClick" delay="0">
                    <p:tgtEl>
                      <p:spTgt spid="78"/>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afterEffect">
                                  <p:stCondLst>
                                    <p:cond delay="0"/>
                                  </p:stCondLst>
                                  <p:iterate type="lt">
                                    <p:tmPct val="0"/>
                                  </p:iterate>
                                  <p:childTnLst>
                                    <p:animEffect transition="out" filter="fade">
                                      <p:cBhvr>
                                        <p:cTn id="120" dur="500"/>
                                        <p:tgtEl>
                                          <p:spTgt spid="438335">
                                            <p:txEl>
                                              <p:pRg st="0" end="0"/>
                                            </p:txEl>
                                          </p:spTgt>
                                        </p:tgtEl>
                                      </p:cBhvr>
                                    </p:animEffect>
                                    <p:set>
                                      <p:cBhvr>
                                        <p:cTn id="121" dur="1" fill="hold">
                                          <p:stCondLst>
                                            <p:cond delay="499"/>
                                          </p:stCondLst>
                                        </p:cTn>
                                        <p:tgtEl>
                                          <p:spTgt spid="438335">
                                            <p:txEl>
                                              <p:pRg st="0" end="0"/>
                                            </p:txEl>
                                          </p:spTgt>
                                        </p:tgtEl>
                                        <p:attrNameLst>
                                          <p:attrName>style.visibility</p:attrName>
                                        </p:attrNameLst>
                                      </p:cBhvr>
                                      <p:to>
                                        <p:strVal val="hidden"/>
                                      </p:to>
                                    </p:set>
                                  </p:childTnLst>
                                </p:cTn>
                              </p:par>
                            </p:childTnLst>
                          </p:cTn>
                        </p:par>
                        <p:par>
                          <p:cTn id="122" fill="hold">
                            <p:stCondLst>
                              <p:cond delay="500"/>
                            </p:stCondLst>
                            <p:childTnLst>
                              <p:par>
                                <p:cTn id="123" presetID="10" presetClass="exit" presetSubtype="0" fill="hold" grpId="0" nodeType="afterEffect">
                                  <p:stCondLst>
                                    <p:cond delay="0"/>
                                  </p:stCondLst>
                                  <p:iterate type="lt">
                                    <p:tmPct val="0"/>
                                  </p:iterate>
                                  <p:childTnLst>
                                    <p:animEffect transition="out" filter="fade">
                                      <p:cBhvr>
                                        <p:cTn id="124" dur="500"/>
                                        <p:tgtEl>
                                          <p:spTgt spid="438335">
                                            <p:bg/>
                                          </p:spTgt>
                                        </p:tgtEl>
                                      </p:cBhvr>
                                    </p:animEffect>
                                    <p:set>
                                      <p:cBhvr>
                                        <p:cTn id="125"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2</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0"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1"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2"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3"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2</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5695326"/>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82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38286"/>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42" presetClass="path" presetSubtype="0" fill="hold" nodeType="withEffect">
                                  <p:stCondLst>
                                    <p:cond delay="0"/>
                                  </p:stCondLst>
                                  <p:childTnLst>
                                    <p:animMotion origin="layout" path="M -0.69688 0.34699 L -0.69688 0.34699 " pathEditMode="fixed" rAng="0" ptsTypes="AA">
                                      <p:cBhvr>
                                        <p:cTn id="23" dur="10" fill="hold"/>
                                        <p:tgtEl>
                                          <p:spTgt spid="438327"/>
                                        </p:tgtEl>
                                        <p:attrNameLst>
                                          <p:attrName>ppt_x</p:attrName>
                                          <p:attrName>ppt_y</p:attrName>
                                        </p:attrNameLst>
                                      </p:cBhvr>
                                      <p:rCtr x="0" y="0"/>
                                    </p:animMotion>
                                  </p:childTnLst>
                                </p:cTn>
                              </p:par>
                              <p:par>
                                <p:cTn id="24" presetID="3" presetClass="entr" presetSubtype="0" fill="hold" grpId="0" nodeType="withEffect">
                                  <p:stCondLst>
                                    <p:cond delay="0"/>
                                  </p:stCondLst>
                                  <p:childTnLst>
                                    <p:set>
                                      <p:cBhvr>
                                        <p:cTn id="25" dur="1" fill="hold">
                                          <p:stCondLst>
                                            <p:cond delay="0"/>
                                          </p:stCondLst>
                                        </p:cTn>
                                        <p:tgtEl>
                                          <p:spTgt spid="438283"/>
                                        </p:tgtEl>
                                        <p:attrNameLst>
                                          <p:attrName>style.visibility</p:attrName>
                                        </p:attrNameLst>
                                      </p:cBhvr>
                                      <p:to>
                                        <p:strVal val="visible"/>
                                      </p:to>
                                    </p:set>
                                  </p:childTnLst>
                                </p:cTn>
                              </p:par>
                              <p:par>
                                <p:cTn id="26" presetID="3" presetClass="exit" presetSubtype="0" fill="hold" grpId="0" nodeType="withEffect">
                                  <p:stCondLst>
                                    <p:cond delay="0"/>
                                  </p:stCondLst>
                                  <p:childTnLst>
                                    <p:set>
                                      <p:cBhvr>
                                        <p:cTn id="27" dur="1" fill="hold">
                                          <p:stCondLst>
                                            <p:cond delay="0"/>
                                          </p:stCondLst>
                                        </p:cTn>
                                        <p:tgtEl>
                                          <p:spTgt spid="438286"/>
                                        </p:tgtEl>
                                        <p:attrNameLst>
                                          <p:attrName>style.visibility</p:attrName>
                                        </p:attrNameLst>
                                      </p:cBhvr>
                                      <p:to>
                                        <p:strVal val="hidden"/>
                                      </p:to>
                                    </p:set>
                                  </p:childTnLst>
                                </p:cTn>
                              </p:par>
                              <p:par>
                                <p:cTn id="28" presetID="3" presetClass="entr" presetSubtype="0" fill="hold" grpId="0" nodeType="withEffect">
                                  <p:stCondLst>
                                    <p:cond delay="0"/>
                                  </p:stCondLst>
                                  <p:childTnLst>
                                    <p:set>
                                      <p:cBhvr>
                                        <p:cTn id="29" dur="1" fill="hold">
                                          <p:stCondLst>
                                            <p:cond delay="0"/>
                                          </p:stCondLst>
                                        </p:cTn>
                                        <p:tgtEl>
                                          <p:spTgt spid="438287"/>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438327"/>
                                        </p:tgtEl>
                                        <p:attrNameLst>
                                          <p:attrName>style.visibility</p:attrName>
                                        </p:attrNameLst>
                                      </p:cBhvr>
                                      <p:to>
                                        <p:strVal val="visible"/>
                                      </p:to>
                                    </p:set>
                                    <p:animEffect transition="in" filter="fade">
                                      <p:cBhvr>
                                        <p:cTn id="32" dur="200"/>
                                        <p:tgtEl>
                                          <p:spTgt spid="438327"/>
                                        </p:tgtEl>
                                      </p:cBhvr>
                                    </p:animEffect>
                                  </p:childTnLst>
                                  <p:subTnLst>
                                    <p:audio>
                                      <p:cMediaNode>
                                        <p:cTn display="0" masterRel="sameClick">
                                          <p:stCondLst>
                                            <p:cond evt="begin" delay="0">
                                              <p:tn val="30"/>
                                            </p:cond>
                                          </p:stCondLst>
                                          <p:endCondLst>
                                            <p:cond evt="onStopAudio" delay="0">
                                              <p:tgtEl>
                                                <p:sldTgt/>
                                              </p:tgtEl>
                                            </p:cond>
                                          </p:endCondLst>
                                        </p:cTn>
                                        <p:tgtEl>
                                          <p:sndTgt r:embed="rId4" name="Buzzer.wav"/>
                                        </p:tgtEl>
                                      </p:cMediaNode>
                                    </p:audio>
                                  </p:subTnLst>
                                </p:cTn>
                              </p:par>
                            </p:childTnLst>
                          </p:cTn>
                        </p:par>
                        <p:par>
                          <p:cTn id="33" fill="hold" nodeType="afterGroup">
                            <p:stCondLst>
                              <p:cond delay="200"/>
                            </p:stCondLst>
                            <p:childTnLst>
                              <p:par>
                                <p:cTn id="34" presetID="10" presetClass="exit" presetSubtype="0" fill="hold" nodeType="afterEffect">
                                  <p:stCondLst>
                                    <p:cond delay="500"/>
                                  </p:stCondLst>
                                  <p:childTnLst>
                                    <p:animEffect transition="out" filter="fade">
                                      <p:cBhvr>
                                        <p:cTn id="35" dur="200"/>
                                        <p:tgtEl>
                                          <p:spTgt spid="438327"/>
                                        </p:tgtEl>
                                      </p:cBhvr>
                                    </p:animEffect>
                                    <p:set>
                                      <p:cBhvr>
                                        <p:cTn id="3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37" restart="whenNotActive" fill="hold" evtFilter="cancelBubble" nodeType="interactiveSeq">
                <p:stCondLst>
                  <p:cond evt="onClick" delay="0">
                    <p:tgtEl>
                      <p:spTgt spid="43828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fill="hold" nodeType="withEffect">
                                  <p:stCondLst>
                                    <p:cond delay="0"/>
                                  </p:stCondLst>
                                  <p:childTnLst>
                                    <p:animMotion origin="layout" path="M -0.84723 0.34699 L -0.84723 0.34699 " pathEditMode="fixed" rAng="0" ptsTypes="AA">
                                      <p:cBhvr>
                                        <p:cTn id="41" dur="10" fill="hold"/>
                                        <p:tgtEl>
                                          <p:spTgt spid="438318"/>
                                        </p:tgtEl>
                                        <p:attrNameLst>
                                          <p:attrName>ppt_x</p:attrName>
                                          <p:attrName>ppt_y</p:attrName>
                                        </p:attrNameLst>
                                      </p:cBhvr>
                                      <p:rCtr x="0" y="0"/>
                                    </p:animMotion>
                                  </p:childTnLst>
                                </p:cTn>
                              </p:par>
                              <p:par>
                                <p:cTn id="42" presetID="3" presetClass="entr" presetSubtype="0" fill="hold" grpId="0" nodeType="withEffect">
                                  <p:stCondLst>
                                    <p:cond delay="0"/>
                                  </p:stCondLst>
                                  <p:childTnLst>
                                    <p:set>
                                      <p:cBhvr>
                                        <p:cTn id="43" dur="1" fill="hold">
                                          <p:stCondLst>
                                            <p:cond delay="0"/>
                                          </p:stCondLst>
                                        </p:cTn>
                                        <p:tgtEl>
                                          <p:spTgt spid="438284"/>
                                        </p:tgtEl>
                                        <p:attrNameLst>
                                          <p:attrName>style.visibility</p:attrName>
                                        </p:attrNameLst>
                                      </p:cBhvr>
                                      <p:to>
                                        <p:strVal val="visible"/>
                                      </p:to>
                                    </p:set>
                                  </p:childTnLst>
                                </p:cTn>
                              </p:par>
                              <p:par>
                                <p:cTn id="44" presetID="3" presetClass="exit" presetSubtype="0" fill="hold" grpId="1" nodeType="withEffect">
                                  <p:stCondLst>
                                    <p:cond delay="0"/>
                                  </p:stCondLst>
                                  <p:childTnLst>
                                    <p:set>
                                      <p:cBhvr>
                                        <p:cTn id="45" dur="1" fill="hold">
                                          <p:stCondLst>
                                            <p:cond delay="0"/>
                                          </p:stCondLst>
                                        </p:cTn>
                                        <p:tgtEl>
                                          <p:spTgt spid="438287"/>
                                        </p:tgtEl>
                                        <p:attrNameLst>
                                          <p:attrName>style.visibility</p:attrName>
                                        </p:attrNameLst>
                                      </p:cBhvr>
                                      <p:to>
                                        <p:strVal val="hidden"/>
                                      </p:to>
                                    </p:set>
                                  </p:childTnLst>
                                </p:cTn>
                              </p:par>
                              <p:par>
                                <p:cTn id="46" presetID="3" presetClass="entr" presetSubtype="0" fill="hold" grpId="0" nodeType="withEffect">
                                  <p:stCondLst>
                                    <p:cond delay="0"/>
                                  </p:stCondLst>
                                  <p:childTnLst>
                                    <p:set>
                                      <p:cBhvr>
                                        <p:cTn id="47" dur="1" fill="hold">
                                          <p:stCondLst>
                                            <p:cond delay="0"/>
                                          </p:stCondLst>
                                        </p:cTn>
                                        <p:tgtEl>
                                          <p:spTgt spid="438288"/>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438318"/>
                                        </p:tgtEl>
                                        <p:attrNameLst>
                                          <p:attrName>style.visibility</p:attrName>
                                        </p:attrNameLst>
                                      </p:cBhvr>
                                      <p:to>
                                        <p:strVal val="visible"/>
                                      </p:to>
                                    </p:set>
                                    <p:animEffect transition="in" filter="fade">
                                      <p:cBhvr>
                                        <p:cTn id="50" dur="200"/>
                                        <p:tgtEl>
                                          <p:spTgt spid="438318"/>
                                        </p:tgtEl>
                                      </p:cBhvr>
                                    </p:animEffect>
                                  </p:childTnLst>
                                  <p:subTnLst>
                                    <p:audio>
                                      <p:cMediaNode>
                                        <p:cTn display="0" masterRel="sameClick">
                                          <p:stCondLst>
                                            <p:cond evt="begin" delay="0">
                                              <p:tn val="48"/>
                                            </p:cond>
                                          </p:stCondLst>
                                          <p:endCondLst>
                                            <p:cond evt="onStopAudio" delay="0">
                                              <p:tgtEl>
                                                <p:sldTgt/>
                                              </p:tgtEl>
                                            </p:cond>
                                          </p:endCondLst>
                                        </p:cTn>
                                        <p:tgtEl>
                                          <p:sndTgt r:embed="rId4" name="Buzzer.wav"/>
                                        </p:tgtEl>
                                      </p:cMediaNode>
                                    </p:audio>
                                  </p:subTnLst>
                                </p:cTn>
                              </p:par>
                            </p:childTnLst>
                          </p:cTn>
                        </p:par>
                        <p:par>
                          <p:cTn id="51" fill="hold" nodeType="afterGroup">
                            <p:stCondLst>
                              <p:cond delay="200"/>
                            </p:stCondLst>
                            <p:childTnLst>
                              <p:par>
                                <p:cTn id="52" presetID="10" presetClass="exit" presetSubtype="0" fill="hold" nodeType="afterEffect">
                                  <p:stCondLst>
                                    <p:cond delay="500"/>
                                  </p:stCondLst>
                                  <p:childTnLst>
                                    <p:animEffect transition="out" filter="fade">
                                      <p:cBhvr>
                                        <p:cTn id="53" dur="200"/>
                                        <p:tgtEl>
                                          <p:spTgt spid="438318"/>
                                        </p:tgtEl>
                                      </p:cBhvr>
                                    </p:animEffect>
                                    <p:set>
                                      <p:cBhvr>
                                        <p:cTn id="5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55" restart="whenNotActive" fill="hold" evtFilter="cancelBubble" nodeType="interactiveSeq">
                <p:stCondLst>
                  <p:cond evt="onClick" delay="0">
                    <p:tgtEl>
                      <p:spTgt spid="438288"/>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42" presetClass="path" presetSubtype="0" fill="hold" nodeType="withEffect">
                                  <p:stCondLst>
                                    <p:cond delay="0"/>
                                  </p:stCondLst>
                                  <p:childTnLst>
                                    <p:animMotion origin="layout" path="M -0.99688 0.34699 L -0.99688 0.34699 " pathEditMode="fixed" rAng="0" ptsTypes="AA">
                                      <p:cBhvr>
                                        <p:cTn id="59" dur="10" fill="hold"/>
                                        <p:tgtEl>
                                          <p:spTgt spid="438305"/>
                                        </p:tgtEl>
                                        <p:attrNameLst>
                                          <p:attrName>ppt_x</p:attrName>
                                          <p:attrName>ppt_y</p:attrName>
                                        </p:attrNameLst>
                                      </p:cBhvr>
                                      <p:rCtr x="0" y="0"/>
                                    </p:animMotion>
                                  </p:childTnLst>
                                </p:cTn>
                              </p:par>
                              <p:par>
                                <p:cTn id="60" presetID="3" presetClass="entr" presetSubtype="0" fill="hold" grpId="0" nodeType="withEffect">
                                  <p:stCondLst>
                                    <p:cond delay="0"/>
                                  </p:stCondLst>
                                  <p:childTnLst>
                                    <p:set>
                                      <p:cBhvr>
                                        <p:cTn id="61" dur="1" fill="hold">
                                          <p:stCondLst>
                                            <p:cond delay="0"/>
                                          </p:stCondLst>
                                        </p:cTn>
                                        <p:tgtEl>
                                          <p:spTgt spid="438285"/>
                                        </p:tgtEl>
                                        <p:attrNameLst>
                                          <p:attrName>style.visibility</p:attrName>
                                        </p:attrNameLst>
                                      </p:cBhvr>
                                      <p:to>
                                        <p:strVal val="visible"/>
                                      </p:to>
                                    </p:set>
                                  </p:childTnLst>
                                </p:cTn>
                              </p:par>
                              <p:par>
                                <p:cTn id="62" presetID="10" presetClass="entr" presetSubtype="0" fill="hold" nodeType="withEffect">
                                  <p:stCondLst>
                                    <p:cond delay="0"/>
                                  </p:stCondLst>
                                  <p:childTnLst>
                                    <p:set>
                                      <p:cBhvr>
                                        <p:cTn id="63" dur="1" fill="hold">
                                          <p:stCondLst>
                                            <p:cond delay="0"/>
                                          </p:stCondLst>
                                        </p:cTn>
                                        <p:tgtEl>
                                          <p:spTgt spid="438305"/>
                                        </p:tgtEl>
                                        <p:attrNameLst>
                                          <p:attrName>style.visibility</p:attrName>
                                        </p:attrNameLst>
                                      </p:cBhvr>
                                      <p:to>
                                        <p:strVal val="visible"/>
                                      </p:to>
                                    </p:set>
                                    <p:animEffect transition="in" filter="fade">
                                      <p:cBhvr>
                                        <p:cTn id="64" dur="200"/>
                                        <p:tgtEl>
                                          <p:spTgt spid="438305"/>
                                        </p:tgtEl>
                                      </p:cBhvr>
                                    </p:animEffect>
                                  </p:childTnLst>
                                  <p:subTnLst>
                                    <p:audio>
                                      <p:cMediaNode>
                                        <p:cTn display="0" masterRel="sameClick">
                                          <p:stCondLst>
                                            <p:cond evt="begin" delay="0">
                                              <p:tn val="62"/>
                                            </p:cond>
                                          </p:stCondLst>
                                          <p:endCondLst>
                                            <p:cond evt="onStopAudio" delay="0">
                                              <p:tgtEl>
                                                <p:sldTgt/>
                                              </p:tgtEl>
                                            </p:cond>
                                          </p:endCondLst>
                                        </p:cTn>
                                        <p:tgtEl>
                                          <p:sndTgt r:embed="rId4" name="Buzzer.wav"/>
                                        </p:tgtEl>
                                      </p:cMediaNode>
                                    </p:audio>
                                  </p:subTnLst>
                                </p:cTn>
                              </p:par>
                            </p:childTnLst>
                          </p:cTn>
                        </p:par>
                        <p:par>
                          <p:cTn id="65" fill="hold" nodeType="afterGroup">
                            <p:stCondLst>
                              <p:cond delay="200"/>
                            </p:stCondLst>
                            <p:childTnLst>
                              <p:par>
                                <p:cTn id="66" presetID="10" presetClass="exit" presetSubtype="0" fill="hold" nodeType="afterEffect">
                                  <p:stCondLst>
                                    <p:cond delay="500"/>
                                  </p:stCondLst>
                                  <p:childTnLst>
                                    <p:animEffect transition="out" filter="fade">
                                      <p:cBhvr>
                                        <p:cTn id="67" dur="200"/>
                                        <p:tgtEl>
                                          <p:spTgt spid="438305"/>
                                        </p:tgtEl>
                                      </p:cBhvr>
                                    </p:animEffect>
                                    <p:set>
                                      <p:cBhvr>
                                        <p:cTn id="6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69" restart="whenNotActive" fill="hold" evtFilter="cancelBubble" nodeType="interactiveSeq">
                <p:stCondLst>
                  <p:cond evt="onClick" delay="0">
                    <p:tgtEl>
                      <p:spTgt spid="438297"/>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2" presetClass="exit" presetSubtype="1" fill="hold" nodeType="clickEffect">
                                  <p:stCondLst>
                                    <p:cond delay="0"/>
                                  </p:stCondLst>
                                  <p:childTnLst>
                                    <p:animEffect transition="out" filter="slide(fromTop)">
                                      <p:cBhvr>
                                        <p:cTn id="73" dur="300"/>
                                        <p:tgtEl>
                                          <p:spTgt spid="438297"/>
                                        </p:tgtEl>
                                      </p:cBhvr>
                                    </p:animEffect>
                                    <p:set>
                                      <p:cBhvr>
                                        <p:cTn id="7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75" restart="whenNotActive" fill="hold" evtFilter="cancelBubble" nodeType="interactiveSeq">
                <p:stCondLst>
                  <p:cond evt="onClick" delay="0">
                    <p:tgtEl>
                      <p:spTgt spid="43830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2" presetClass="exit" presetSubtype="1" fill="hold" nodeType="clickEffect">
                                  <p:stCondLst>
                                    <p:cond delay="0"/>
                                  </p:stCondLst>
                                  <p:childTnLst>
                                    <p:animEffect transition="out" filter="slide(fromTop)">
                                      <p:cBhvr>
                                        <p:cTn id="79" dur="300"/>
                                        <p:tgtEl>
                                          <p:spTgt spid="438303"/>
                                        </p:tgtEl>
                                      </p:cBhvr>
                                    </p:animEffect>
                                    <p:set>
                                      <p:cBhvr>
                                        <p:cTn id="8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81" restart="whenNotActive" fill="hold" evtFilter="cancelBubble" nodeType="interactiveSeq">
                <p:stCondLst>
                  <p:cond evt="onClick" delay="0">
                    <p:tgtEl>
                      <p:spTgt spid="438331"/>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42" presetClass="path" presetSubtype="0" fill="hold" nodeType="clickEffect">
                                  <p:stCondLst>
                                    <p:cond delay="0"/>
                                  </p:stCondLst>
                                  <p:childTnLst>
                                    <p:animMotion origin="layout" path="M -0.97014 -0.19352 L -0.97014 -0.19352 " pathEditMode="fixed" rAng="0" ptsTypes="AA">
                                      <p:cBhvr>
                                        <p:cTn id="85" dur="10" fill="hold"/>
                                        <p:tgtEl>
                                          <p:spTgt spid="438297"/>
                                        </p:tgtEl>
                                        <p:attrNameLst>
                                          <p:attrName>ppt_x</p:attrName>
                                          <p:attrName>ppt_y</p:attrName>
                                        </p:attrNameLst>
                                      </p:cBhvr>
                                      <p:rCtr x="0" y="0"/>
                                    </p:animMotion>
                                  </p:childTnLst>
                                </p:cTn>
                              </p:par>
                              <p:par>
                                <p:cTn id="86" presetID="42" presetClass="path" presetSubtype="0" fill="hold" nodeType="withEffect">
                                  <p:stCondLst>
                                    <p:cond delay="0"/>
                                  </p:stCondLst>
                                  <p:childTnLst>
                                    <p:animMotion origin="layout" path="M -0.97014 -0.19352 L -0.97014 -0.19352 " pathEditMode="fixed" rAng="0" ptsTypes="AA">
                                      <p:cBhvr>
                                        <p:cTn id="87" dur="10" fill="hold"/>
                                        <p:tgtEl>
                                          <p:spTgt spid="438303"/>
                                        </p:tgtEl>
                                        <p:attrNameLst>
                                          <p:attrName>ppt_x</p:attrName>
                                          <p:attrName>ppt_y</p:attrName>
                                        </p:attrNameLst>
                                      </p:cBhvr>
                                      <p:rCtr x="0" y="0"/>
                                    </p:animMotion>
                                  </p:childTnLst>
                                </p:cTn>
                              </p:par>
                              <p:par>
                                <p:cTn id="88" presetID="42" presetClass="path" presetSubtype="0" fill="hold" grpId="1" nodeType="withEffect">
                                  <p:stCondLst>
                                    <p:cond delay="0"/>
                                  </p:stCondLst>
                                  <p:iterate type="lt">
                                    <p:tmPct val="0"/>
                                  </p:iterate>
                                  <p:childTnLst>
                                    <p:animMotion origin="layout" path="M -0.96737 0.41436 L -0.96737 0.41436 " pathEditMode="fixed" rAng="0" ptsTypes="AA">
                                      <p:cBhvr>
                                        <p:cTn id="89" dur="10" fill="hold"/>
                                        <p:tgtEl>
                                          <p:spTgt spid="438335">
                                            <p:bg/>
                                          </p:spTgt>
                                        </p:tgtEl>
                                        <p:attrNameLst>
                                          <p:attrName>ppt_x</p:attrName>
                                          <p:attrName>ppt_y</p:attrName>
                                        </p:attrNameLst>
                                      </p:cBhvr>
                                      <p:rCtr x="0" y="0"/>
                                    </p:animMotion>
                                  </p:childTnLst>
                                </p:cTn>
                              </p:par>
                              <p:par>
                                <p:cTn id="90" presetID="42" presetClass="path" presetSubtype="0" fill="hold" grpId="1" nodeType="withEffect">
                                  <p:stCondLst>
                                    <p:cond delay="0"/>
                                  </p:stCondLst>
                                  <p:iterate type="lt">
                                    <p:tmPct val="0"/>
                                  </p:iterate>
                                  <p:childTnLst>
                                    <p:animMotion origin="layout" path="M -0.9764 0.41436 L -0.9764 0.41436 " pathEditMode="fixed" rAng="0" ptsTypes="AA">
                                      <p:cBhvr>
                                        <p:cTn id="91" dur="10" fill="hold"/>
                                        <p:tgtEl>
                                          <p:spTgt spid="438335">
                                            <p:txEl>
                                              <p:pRg st="0" end="0"/>
                                            </p:txEl>
                                          </p:spTgt>
                                        </p:tgtEl>
                                        <p:attrNameLst>
                                          <p:attrName>ppt_x</p:attrName>
                                          <p:attrName>ppt_y</p:attrName>
                                        </p:attrNameLst>
                                      </p:cBhvr>
                                      <p:rCtr x="0" y="0"/>
                                    </p:animMotion>
                                  </p:childTnLst>
                                </p:cTn>
                              </p:par>
                              <p:par>
                                <p:cTn id="92" presetID="1" presetClass="exit" presetSubtype="0" fill="hold" grpId="2" nodeType="withEffect">
                                  <p:stCondLst>
                                    <p:cond delay="0"/>
                                  </p:stCondLst>
                                  <p:childTnLst>
                                    <p:set>
                                      <p:cBhvr>
                                        <p:cTn id="93" dur="1" fill="hold">
                                          <p:stCondLst>
                                            <p:cond delay="0"/>
                                          </p:stCondLst>
                                        </p:cTn>
                                        <p:tgtEl>
                                          <p:spTgt spid="438335">
                                            <p:txEl>
                                              <p:pRg st="0" end="0"/>
                                            </p:txEl>
                                          </p:spTgt>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438335">
                                            <p:bg/>
                                          </p:spTgt>
                                        </p:tgtEl>
                                        <p:attrNameLst>
                                          <p:attrName>style.visibility</p:attrName>
                                        </p:attrNameLst>
                                      </p:cBhvr>
                                      <p:to>
                                        <p:strVal val="hidden"/>
                                      </p:to>
                                    </p:set>
                                  </p:childTnLst>
                                </p:cTn>
                              </p:par>
                            </p:childTnLst>
                          </p:cTn>
                        </p:par>
                        <p:par>
                          <p:cTn id="96" fill="hold" nodeType="afterGroup">
                            <p:stCondLst>
                              <p:cond delay="10"/>
                            </p:stCondLst>
                            <p:childTnLst>
                              <p:par>
                                <p:cTn id="97" presetID="12" presetClass="exit" presetSubtype="1" fill="hold" nodeType="afterEffect">
                                  <p:stCondLst>
                                    <p:cond delay="0"/>
                                  </p:stCondLst>
                                  <p:childTnLst>
                                    <p:animEffect transition="out" filter="slide(fromTop)">
                                      <p:cBhvr>
                                        <p:cTn id="98" dur="1000"/>
                                        <p:tgtEl>
                                          <p:spTgt spid="438332"/>
                                        </p:tgtEl>
                                      </p:cBhvr>
                                    </p:animEffect>
                                    <p:set>
                                      <p:cBhvr>
                                        <p:cTn id="99" dur="1" fill="hold">
                                          <p:stCondLst>
                                            <p:cond delay="999"/>
                                          </p:stCondLst>
                                        </p:cTn>
                                        <p:tgtEl>
                                          <p:spTgt spid="438332"/>
                                        </p:tgtEl>
                                        <p:attrNameLst>
                                          <p:attrName>style.visibility</p:attrName>
                                        </p:attrNameLst>
                                      </p:cBhvr>
                                      <p:to>
                                        <p:strVal val="hidden"/>
                                      </p:to>
                                    </p:set>
                                  </p:childTnLst>
                                </p:cTn>
                              </p:par>
                            </p:childTnLst>
                          </p:cTn>
                        </p:par>
                        <p:par>
                          <p:cTn id="100" fill="hold" nodeType="afterGroup">
                            <p:stCondLst>
                              <p:cond delay="1010"/>
                            </p:stCondLst>
                            <p:childTnLst>
                              <p:par>
                                <p:cTn id="101" presetID="10" presetClass="entr" presetSubtype="0" fill="hold" grpId="5" nodeType="afterEffect">
                                  <p:stCondLst>
                                    <p:cond delay="490"/>
                                  </p:stCondLst>
                                  <p:childTnLst>
                                    <p:set>
                                      <p:cBhvr>
                                        <p:cTn id="102" dur="1" fill="hold">
                                          <p:stCondLst>
                                            <p:cond delay="0"/>
                                          </p:stCondLst>
                                        </p:cTn>
                                        <p:tgtEl>
                                          <p:spTgt spid="438335">
                                            <p:bg/>
                                          </p:spTgt>
                                        </p:tgtEl>
                                        <p:attrNameLst>
                                          <p:attrName>style.visibility</p:attrName>
                                        </p:attrNameLst>
                                      </p:cBhvr>
                                      <p:to>
                                        <p:strVal val="visible"/>
                                      </p:to>
                                    </p:set>
                                    <p:animEffect transition="in" filter="fade">
                                      <p:cBhvr>
                                        <p:cTn id="103" dur="500"/>
                                        <p:tgtEl>
                                          <p:spTgt spid="438335">
                                            <p:bg/>
                                          </p:spTgt>
                                        </p:tgtEl>
                                      </p:cBhvr>
                                    </p:animEffect>
                                  </p:childTnLst>
                                </p:cTn>
                              </p:par>
                            </p:childTnLst>
                          </p:cTn>
                        </p:par>
                        <p:par>
                          <p:cTn id="104" fill="hold" nodeType="afterGroup">
                            <p:stCondLst>
                              <p:cond delay="2000"/>
                            </p:stCondLst>
                            <p:childTnLst>
                              <p:par>
                                <p:cTn id="105" presetID="10" presetClass="entr" presetSubtype="0" fill="hold" grpId="4" nodeType="afterEffect">
                                  <p:stCondLst>
                                    <p:cond delay="0"/>
                                  </p:stCondLst>
                                  <p:iterate type="lt">
                                    <p:tmPct val="0"/>
                                  </p:iterate>
                                  <p:childTnLst>
                                    <p:set>
                                      <p:cBhvr>
                                        <p:cTn id="106" dur="1" fill="hold">
                                          <p:stCondLst>
                                            <p:cond delay="0"/>
                                          </p:stCondLst>
                                        </p:cTn>
                                        <p:tgtEl>
                                          <p:spTgt spid="438335">
                                            <p:txEl>
                                              <p:pRg st="0" end="0"/>
                                            </p:txEl>
                                          </p:spTgt>
                                        </p:tgtEl>
                                        <p:attrNameLst>
                                          <p:attrName>style.visibility</p:attrName>
                                        </p:attrNameLst>
                                      </p:cBhvr>
                                      <p:to>
                                        <p:strVal val="visible"/>
                                      </p:to>
                                    </p:set>
                                    <p:animEffect transition="in" filter="fade">
                                      <p:cBhvr>
                                        <p:cTn id="107" dur="500"/>
                                        <p:tgtEl>
                                          <p:spTgt spid="438335">
                                            <p:txEl>
                                              <p:pRg st="0" end="0"/>
                                            </p:txEl>
                                          </p:spTgt>
                                        </p:tgtEl>
                                      </p:cBhvr>
                                    </p:animEffect>
                                  </p:childTnLst>
                                </p:cTn>
                              </p:par>
                            </p:childTnLst>
                          </p:cTn>
                        </p:par>
                        <p:par>
                          <p:cTn id="108" fill="hold" nodeType="afterGroup">
                            <p:stCondLst>
                              <p:cond delay="2500"/>
                            </p:stCondLst>
                            <p:childTnLst>
                              <p:par>
                                <p:cTn id="109" presetID="27" presetClass="entr" presetSubtype="0" fill="hold" grpId="3" nodeType="afterEffect">
                                  <p:stCondLst>
                                    <p:cond delay="0"/>
                                  </p:stCondLst>
                                  <p:iterate type="lt">
                                    <p:tmPct val="50000"/>
                                  </p:iterate>
                                  <p:childTnLst>
                                    <p:set>
                                      <p:cBhvr>
                                        <p:cTn id="110"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11"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12"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13"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14" restart="whenNotActive" fill="hold" evtFilter="cancelBubble" nodeType="interactiveSeq">
                <p:stCondLst>
                  <p:cond evt="onClick" delay="0">
                    <p:tgtEl>
                      <p:spTgt spid="438336"/>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3" presetClass="entr" presetSubtype="0" fill="hold" grpId="1" nodeType="clickEffect">
                                  <p:stCondLst>
                                    <p:cond delay="0"/>
                                  </p:stCondLst>
                                  <p:childTnLst>
                                    <p:set>
                                      <p:cBhvr>
                                        <p:cTn id="118" dur="1" fill="hold">
                                          <p:stCondLst>
                                            <p:cond delay="0"/>
                                          </p:stCondLst>
                                        </p:cTn>
                                        <p:tgtEl>
                                          <p:spTgt spid="438286"/>
                                        </p:tgtEl>
                                        <p:attrNameLst>
                                          <p:attrName>style.visibility</p:attrName>
                                        </p:attrNameLst>
                                      </p:cBhvr>
                                      <p:to>
                                        <p:strVal val="visible"/>
                                      </p:to>
                                    </p:set>
                                  </p:childTnLst>
                                </p:cTn>
                              </p:par>
                              <p:par>
                                <p:cTn id="119" presetID="3" presetClass="exit" presetSubtype="0" fill="hold" grpId="2" nodeType="withEffect">
                                  <p:stCondLst>
                                    <p:cond delay="0"/>
                                  </p:stCondLst>
                                  <p:childTnLst>
                                    <p:set>
                                      <p:cBhvr>
                                        <p:cTn id="120" dur="1" fill="hold">
                                          <p:stCondLst>
                                            <p:cond delay="0"/>
                                          </p:stCondLst>
                                        </p:cTn>
                                        <p:tgtEl>
                                          <p:spTgt spid="438287"/>
                                        </p:tgtEl>
                                        <p:attrNameLst>
                                          <p:attrName>style.visibility</p:attrName>
                                        </p:attrNameLst>
                                      </p:cBhvr>
                                      <p:to>
                                        <p:strVal val="hidden"/>
                                      </p:to>
                                    </p:set>
                                  </p:childTnLst>
                                </p:cTn>
                              </p:par>
                              <p:par>
                                <p:cTn id="121" presetID="3" presetClass="exit" presetSubtype="0" fill="hold" grpId="1" nodeType="withEffect">
                                  <p:stCondLst>
                                    <p:cond delay="0"/>
                                  </p:stCondLst>
                                  <p:childTnLst>
                                    <p:set>
                                      <p:cBhvr>
                                        <p:cTn id="122" dur="1" fill="hold">
                                          <p:stCondLst>
                                            <p:cond delay="0"/>
                                          </p:stCondLst>
                                        </p:cTn>
                                        <p:tgtEl>
                                          <p:spTgt spid="438288"/>
                                        </p:tgtEl>
                                        <p:attrNameLst>
                                          <p:attrName>style.visibility</p:attrName>
                                        </p:attrNameLst>
                                      </p:cBhvr>
                                      <p:to>
                                        <p:strVal val="hidden"/>
                                      </p:to>
                                    </p:set>
                                  </p:childTnLst>
                                </p:cTn>
                              </p:par>
                              <p:par>
                                <p:cTn id="123" presetID="3" presetClass="exit" presetSubtype="0" fill="hold" grpId="1" nodeType="withEffect">
                                  <p:stCondLst>
                                    <p:cond delay="0"/>
                                  </p:stCondLst>
                                  <p:childTnLst>
                                    <p:set>
                                      <p:cBhvr>
                                        <p:cTn id="124" dur="1" fill="hold">
                                          <p:stCondLst>
                                            <p:cond delay="0"/>
                                          </p:stCondLst>
                                        </p:cTn>
                                        <p:tgtEl>
                                          <p:spTgt spid="438283"/>
                                        </p:tgtEl>
                                        <p:attrNameLst>
                                          <p:attrName>style.visibility</p:attrName>
                                        </p:attrNameLst>
                                      </p:cBhvr>
                                      <p:to>
                                        <p:strVal val="hidden"/>
                                      </p:to>
                                    </p:set>
                                  </p:childTnLst>
                                </p:cTn>
                              </p:par>
                              <p:par>
                                <p:cTn id="125" presetID="3" presetClass="exit" presetSubtype="0" fill="hold" grpId="1" nodeType="withEffect">
                                  <p:stCondLst>
                                    <p:cond delay="0"/>
                                  </p:stCondLst>
                                  <p:childTnLst>
                                    <p:set>
                                      <p:cBhvr>
                                        <p:cTn id="126" dur="1" fill="hold">
                                          <p:stCondLst>
                                            <p:cond delay="0"/>
                                          </p:stCondLst>
                                        </p:cTn>
                                        <p:tgtEl>
                                          <p:spTgt spid="438284"/>
                                        </p:tgtEl>
                                        <p:attrNameLst>
                                          <p:attrName>style.visibility</p:attrName>
                                        </p:attrNameLst>
                                      </p:cBhvr>
                                      <p:to>
                                        <p:strVal val="hidden"/>
                                      </p:to>
                                    </p:set>
                                  </p:childTnLst>
                                </p:cTn>
                              </p:par>
                              <p:par>
                                <p:cTn id="127" presetID="3" presetClass="exit" presetSubtype="0" fill="hold" grpId="1" nodeType="withEffect">
                                  <p:stCondLst>
                                    <p:cond delay="0"/>
                                  </p:stCondLst>
                                  <p:childTnLst>
                                    <p:set>
                                      <p:cBhvr>
                                        <p:cTn id="128"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29" restart="whenNotActive" fill="hold" evtFilter="cancelBubble" nodeType="interactiveSeq">
                <p:stCondLst>
                  <p:cond evt="onClick" delay="0">
                    <p:tgtEl>
                      <p:spTgt spid="78"/>
                    </p:tgtEl>
                  </p:cond>
                </p:stCondLst>
                <p:endSync evt="end" delay="0">
                  <p:rtn val="all"/>
                </p:endSync>
                <p:childTnLst>
                  <p:par>
                    <p:cTn id="130" fill="hold">
                      <p:stCondLst>
                        <p:cond delay="0"/>
                      </p:stCondLst>
                      <p:childTnLst>
                        <p:par>
                          <p:cTn id="131" fill="hold">
                            <p:stCondLst>
                              <p:cond delay="0"/>
                            </p:stCondLst>
                            <p:childTnLst>
                              <p:par>
                                <p:cTn id="132" presetID="10" presetClass="exit" presetSubtype="0" fill="hold" grpId="0" nodeType="afterEffect">
                                  <p:stCondLst>
                                    <p:cond delay="0"/>
                                  </p:stCondLst>
                                  <p:iterate type="lt">
                                    <p:tmPct val="0"/>
                                  </p:iterate>
                                  <p:childTnLst>
                                    <p:animEffect transition="out" filter="fade">
                                      <p:cBhvr>
                                        <p:cTn id="133" dur="500"/>
                                        <p:tgtEl>
                                          <p:spTgt spid="438335">
                                            <p:txEl>
                                              <p:pRg st="0" end="0"/>
                                            </p:txEl>
                                          </p:spTgt>
                                        </p:tgtEl>
                                      </p:cBhvr>
                                    </p:animEffect>
                                    <p:set>
                                      <p:cBhvr>
                                        <p:cTn id="134" dur="1" fill="hold">
                                          <p:stCondLst>
                                            <p:cond delay="499"/>
                                          </p:stCondLst>
                                        </p:cTn>
                                        <p:tgtEl>
                                          <p:spTgt spid="438335">
                                            <p:txEl>
                                              <p:pRg st="0" end="0"/>
                                            </p:txEl>
                                          </p:spTgt>
                                        </p:tgtEl>
                                        <p:attrNameLst>
                                          <p:attrName>style.visibility</p:attrName>
                                        </p:attrNameLst>
                                      </p:cBhvr>
                                      <p:to>
                                        <p:strVal val="hidden"/>
                                      </p:to>
                                    </p:set>
                                  </p:childTnLst>
                                </p:cTn>
                              </p:par>
                            </p:childTnLst>
                          </p:cTn>
                        </p:par>
                        <p:par>
                          <p:cTn id="135" fill="hold">
                            <p:stCondLst>
                              <p:cond delay="500"/>
                            </p:stCondLst>
                            <p:childTnLst>
                              <p:par>
                                <p:cTn id="136" presetID="10" presetClass="exit" presetSubtype="0" fill="hold" grpId="0" nodeType="afterEffect">
                                  <p:stCondLst>
                                    <p:cond delay="0"/>
                                  </p:stCondLst>
                                  <p:iterate type="lt">
                                    <p:tmPct val="0"/>
                                  </p:iterate>
                                  <p:childTnLst>
                                    <p:animEffect transition="out" filter="fade">
                                      <p:cBhvr>
                                        <p:cTn id="137" dur="500"/>
                                        <p:tgtEl>
                                          <p:spTgt spid="438335">
                                            <p:bg/>
                                          </p:spTgt>
                                        </p:tgtEl>
                                      </p:cBhvr>
                                    </p:animEffect>
                                    <p:set>
                                      <p:cBhvr>
                                        <p:cTn id="138"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2</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3</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1"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2"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3"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4"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3</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182097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3827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3827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38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3828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path" presetSubtype="0" fill="hold" nodeType="withEffect">
                                  <p:stCondLst>
                                    <p:cond delay="0"/>
                                  </p:stCondLst>
                                  <p:childTnLst>
                                    <p:animMotion origin="layout" path="M -0.69688 0.34699 L -0.69688 0.34699 " pathEditMode="fixed" rAng="0" ptsTypes="AA">
                                      <p:cBhvr>
                                        <p:cTn id="28" dur="10" fill="hold"/>
                                        <p:tgtEl>
                                          <p:spTgt spid="438327"/>
                                        </p:tgtEl>
                                        <p:attrNameLst>
                                          <p:attrName>ppt_x</p:attrName>
                                          <p:attrName>ppt_y</p:attrName>
                                        </p:attrNameLst>
                                      </p:cBhvr>
                                      <p:rCtr x="0" y="0"/>
                                    </p:animMotion>
                                  </p:childTnLst>
                                </p:cTn>
                              </p:par>
                              <p:par>
                                <p:cTn id="29" presetID="3" presetClass="entr" presetSubtype="0" fill="hold" grpId="0" nodeType="withEffect">
                                  <p:stCondLst>
                                    <p:cond delay="0"/>
                                  </p:stCondLst>
                                  <p:childTnLst>
                                    <p:set>
                                      <p:cBhvr>
                                        <p:cTn id="30" dur="1" fill="hold">
                                          <p:stCondLst>
                                            <p:cond delay="0"/>
                                          </p:stCondLst>
                                        </p:cTn>
                                        <p:tgtEl>
                                          <p:spTgt spid="438283"/>
                                        </p:tgtEl>
                                        <p:attrNameLst>
                                          <p:attrName>style.visibility</p:attrName>
                                        </p:attrNameLst>
                                      </p:cBhvr>
                                      <p:to>
                                        <p:strVal val="visible"/>
                                      </p:to>
                                    </p:set>
                                  </p:childTnLst>
                                </p:cTn>
                              </p:par>
                              <p:par>
                                <p:cTn id="31" presetID="3" presetClass="exit" presetSubtype="0" fill="hold" grpId="0" nodeType="withEffect">
                                  <p:stCondLst>
                                    <p:cond delay="0"/>
                                  </p:stCondLst>
                                  <p:childTnLst>
                                    <p:set>
                                      <p:cBhvr>
                                        <p:cTn id="32" dur="1" fill="hold">
                                          <p:stCondLst>
                                            <p:cond delay="0"/>
                                          </p:stCondLst>
                                        </p:cTn>
                                        <p:tgtEl>
                                          <p:spTgt spid="438286"/>
                                        </p:tgtEl>
                                        <p:attrNameLst>
                                          <p:attrName>style.visibility</p:attrName>
                                        </p:attrNameLst>
                                      </p:cBhvr>
                                      <p:to>
                                        <p:strVal val="hidden"/>
                                      </p:to>
                                    </p:set>
                                  </p:childTnLst>
                                </p:cTn>
                              </p:par>
                              <p:par>
                                <p:cTn id="33" presetID="3" presetClass="entr" presetSubtype="0" fill="hold" grpId="0" nodeType="withEffect">
                                  <p:stCondLst>
                                    <p:cond delay="0"/>
                                  </p:stCondLst>
                                  <p:childTnLst>
                                    <p:set>
                                      <p:cBhvr>
                                        <p:cTn id="34" dur="1" fill="hold">
                                          <p:stCondLst>
                                            <p:cond delay="0"/>
                                          </p:stCondLst>
                                        </p:cTn>
                                        <p:tgtEl>
                                          <p:spTgt spid="438287"/>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438327"/>
                                        </p:tgtEl>
                                        <p:attrNameLst>
                                          <p:attrName>style.visibility</p:attrName>
                                        </p:attrNameLst>
                                      </p:cBhvr>
                                      <p:to>
                                        <p:strVal val="visible"/>
                                      </p:to>
                                    </p:set>
                                    <p:animEffect transition="in" filter="fade">
                                      <p:cBhvr>
                                        <p:cTn id="37" dur="200"/>
                                        <p:tgtEl>
                                          <p:spTgt spid="438327"/>
                                        </p:tgtEl>
                                      </p:cBhvr>
                                    </p:animEffect>
                                  </p:childTnLst>
                                  <p:subTnLst>
                                    <p:audio>
                                      <p:cMediaNode>
                                        <p:cTn display="0" masterRel="sameClick">
                                          <p:stCondLst>
                                            <p:cond evt="begin" delay="0">
                                              <p:tn val="35"/>
                                            </p:cond>
                                          </p:stCondLst>
                                          <p:endCondLst>
                                            <p:cond evt="onStopAudio" delay="0">
                                              <p:tgtEl>
                                                <p:sldTgt/>
                                              </p:tgtEl>
                                            </p:cond>
                                          </p:endCondLst>
                                        </p:cTn>
                                        <p:tgtEl>
                                          <p:sndTgt r:embed="rId4" name="Buzzer.wav"/>
                                        </p:tgtEl>
                                      </p:cMediaNode>
                                    </p:audio>
                                  </p:subTnLst>
                                </p:cTn>
                              </p:par>
                            </p:childTnLst>
                          </p:cTn>
                        </p:par>
                        <p:par>
                          <p:cTn id="38" fill="hold" nodeType="afterGroup">
                            <p:stCondLst>
                              <p:cond delay="200"/>
                            </p:stCondLst>
                            <p:childTnLst>
                              <p:par>
                                <p:cTn id="39" presetID="10" presetClass="exit" presetSubtype="0" fill="hold" nodeType="afterEffect">
                                  <p:stCondLst>
                                    <p:cond delay="500"/>
                                  </p:stCondLst>
                                  <p:childTnLst>
                                    <p:animEffect transition="out" filter="fade">
                                      <p:cBhvr>
                                        <p:cTn id="40" dur="200"/>
                                        <p:tgtEl>
                                          <p:spTgt spid="438327"/>
                                        </p:tgtEl>
                                      </p:cBhvr>
                                    </p:animEffect>
                                    <p:set>
                                      <p:cBhvr>
                                        <p:cTn id="4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42" restart="whenNotActive" fill="hold" evtFilter="cancelBubble" nodeType="interactiveSeq">
                <p:stCondLst>
                  <p:cond evt="onClick" delay="0">
                    <p:tgtEl>
                      <p:spTgt spid="438287"/>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2" presetClass="path" presetSubtype="0" fill="hold" nodeType="withEffect">
                                  <p:stCondLst>
                                    <p:cond delay="0"/>
                                  </p:stCondLst>
                                  <p:childTnLst>
                                    <p:animMotion origin="layout" path="M -0.84723 0.34699 L -0.84723 0.34699 " pathEditMode="fixed" rAng="0" ptsTypes="AA">
                                      <p:cBhvr>
                                        <p:cTn id="46" dur="10" fill="hold"/>
                                        <p:tgtEl>
                                          <p:spTgt spid="438318"/>
                                        </p:tgtEl>
                                        <p:attrNameLst>
                                          <p:attrName>ppt_x</p:attrName>
                                          <p:attrName>ppt_y</p:attrName>
                                        </p:attrNameLst>
                                      </p:cBhvr>
                                      <p:rCtr x="0" y="0"/>
                                    </p:animMotion>
                                  </p:childTnLst>
                                </p:cTn>
                              </p:par>
                              <p:par>
                                <p:cTn id="47" presetID="3" presetClass="entr" presetSubtype="0" fill="hold" grpId="0" nodeType="withEffect">
                                  <p:stCondLst>
                                    <p:cond delay="0"/>
                                  </p:stCondLst>
                                  <p:childTnLst>
                                    <p:set>
                                      <p:cBhvr>
                                        <p:cTn id="48" dur="1" fill="hold">
                                          <p:stCondLst>
                                            <p:cond delay="0"/>
                                          </p:stCondLst>
                                        </p:cTn>
                                        <p:tgtEl>
                                          <p:spTgt spid="438284"/>
                                        </p:tgtEl>
                                        <p:attrNameLst>
                                          <p:attrName>style.visibility</p:attrName>
                                        </p:attrNameLst>
                                      </p:cBhvr>
                                      <p:to>
                                        <p:strVal val="visible"/>
                                      </p:to>
                                    </p:set>
                                  </p:childTnLst>
                                </p:cTn>
                              </p:par>
                              <p:par>
                                <p:cTn id="49" presetID="3" presetClass="exit" presetSubtype="0" fill="hold" grpId="1" nodeType="withEffect">
                                  <p:stCondLst>
                                    <p:cond delay="0"/>
                                  </p:stCondLst>
                                  <p:childTnLst>
                                    <p:set>
                                      <p:cBhvr>
                                        <p:cTn id="50" dur="1" fill="hold">
                                          <p:stCondLst>
                                            <p:cond delay="0"/>
                                          </p:stCondLst>
                                        </p:cTn>
                                        <p:tgtEl>
                                          <p:spTgt spid="438287"/>
                                        </p:tgtEl>
                                        <p:attrNameLst>
                                          <p:attrName>style.visibility</p:attrName>
                                        </p:attrNameLst>
                                      </p:cBhvr>
                                      <p:to>
                                        <p:strVal val="hidden"/>
                                      </p:to>
                                    </p:set>
                                  </p:childTnLst>
                                </p:cTn>
                              </p:par>
                              <p:par>
                                <p:cTn id="51" presetID="3" presetClass="entr" presetSubtype="0" fill="hold" grpId="0" nodeType="withEffect">
                                  <p:stCondLst>
                                    <p:cond delay="0"/>
                                  </p:stCondLst>
                                  <p:childTnLst>
                                    <p:set>
                                      <p:cBhvr>
                                        <p:cTn id="52" dur="1" fill="hold">
                                          <p:stCondLst>
                                            <p:cond delay="0"/>
                                          </p:stCondLst>
                                        </p:cTn>
                                        <p:tgtEl>
                                          <p:spTgt spid="438288"/>
                                        </p:tgtEl>
                                        <p:attrNameLst>
                                          <p:attrName>style.visibility</p:attrName>
                                        </p:attrNameLst>
                                      </p:cBhvr>
                                      <p:to>
                                        <p:strVal val="visible"/>
                                      </p:to>
                                    </p:set>
                                  </p:childTnLst>
                                </p:cTn>
                              </p:par>
                              <p:par>
                                <p:cTn id="53" presetID="10" presetClass="entr" presetSubtype="0" fill="hold" nodeType="withEffect">
                                  <p:stCondLst>
                                    <p:cond delay="0"/>
                                  </p:stCondLst>
                                  <p:childTnLst>
                                    <p:set>
                                      <p:cBhvr>
                                        <p:cTn id="54" dur="1" fill="hold">
                                          <p:stCondLst>
                                            <p:cond delay="0"/>
                                          </p:stCondLst>
                                        </p:cTn>
                                        <p:tgtEl>
                                          <p:spTgt spid="438318"/>
                                        </p:tgtEl>
                                        <p:attrNameLst>
                                          <p:attrName>style.visibility</p:attrName>
                                        </p:attrNameLst>
                                      </p:cBhvr>
                                      <p:to>
                                        <p:strVal val="visible"/>
                                      </p:to>
                                    </p:set>
                                    <p:animEffect transition="in" filter="fade">
                                      <p:cBhvr>
                                        <p:cTn id="55" dur="200"/>
                                        <p:tgtEl>
                                          <p:spTgt spid="438318"/>
                                        </p:tgtEl>
                                      </p:cBhvr>
                                    </p:animEffect>
                                  </p:childTnLst>
                                  <p:subTnLst>
                                    <p:audio>
                                      <p:cMediaNode>
                                        <p:cTn display="0" masterRel="sameClick">
                                          <p:stCondLst>
                                            <p:cond evt="begin" delay="0">
                                              <p:tn val="53"/>
                                            </p:cond>
                                          </p:stCondLst>
                                          <p:endCondLst>
                                            <p:cond evt="onStopAudio" delay="0">
                                              <p:tgtEl>
                                                <p:sldTgt/>
                                              </p:tgtEl>
                                            </p:cond>
                                          </p:endCondLst>
                                        </p:cTn>
                                        <p:tgtEl>
                                          <p:sndTgt r:embed="rId4" name="Buzzer.wav"/>
                                        </p:tgtEl>
                                      </p:cMediaNode>
                                    </p:audio>
                                  </p:subTnLst>
                                </p:cTn>
                              </p:par>
                            </p:childTnLst>
                          </p:cTn>
                        </p:par>
                        <p:par>
                          <p:cTn id="56" fill="hold" nodeType="afterGroup">
                            <p:stCondLst>
                              <p:cond delay="200"/>
                            </p:stCondLst>
                            <p:childTnLst>
                              <p:par>
                                <p:cTn id="57" presetID="10" presetClass="exit" presetSubtype="0" fill="hold" nodeType="afterEffect">
                                  <p:stCondLst>
                                    <p:cond delay="500"/>
                                  </p:stCondLst>
                                  <p:childTnLst>
                                    <p:animEffect transition="out" filter="fade">
                                      <p:cBhvr>
                                        <p:cTn id="58" dur="200"/>
                                        <p:tgtEl>
                                          <p:spTgt spid="438318"/>
                                        </p:tgtEl>
                                      </p:cBhvr>
                                    </p:animEffect>
                                    <p:set>
                                      <p:cBhvr>
                                        <p:cTn id="5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60" restart="whenNotActive" fill="hold" evtFilter="cancelBubble" nodeType="interactiveSeq">
                <p:stCondLst>
                  <p:cond evt="onClick" delay="0">
                    <p:tgtEl>
                      <p:spTgt spid="438288"/>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42" presetClass="path" presetSubtype="0" fill="hold" nodeType="withEffect">
                                  <p:stCondLst>
                                    <p:cond delay="0"/>
                                  </p:stCondLst>
                                  <p:childTnLst>
                                    <p:animMotion origin="layout" path="M -0.99688 0.34699 L -0.99688 0.34699 " pathEditMode="fixed" rAng="0" ptsTypes="AA">
                                      <p:cBhvr>
                                        <p:cTn id="64" dur="10" fill="hold"/>
                                        <p:tgtEl>
                                          <p:spTgt spid="438305"/>
                                        </p:tgtEl>
                                        <p:attrNameLst>
                                          <p:attrName>ppt_x</p:attrName>
                                          <p:attrName>ppt_y</p:attrName>
                                        </p:attrNameLst>
                                      </p:cBhvr>
                                      <p:rCtr x="0" y="0"/>
                                    </p:animMotion>
                                  </p:childTnLst>
                                </p:cTn>
                              </p:par>
                              <p:par>
                                <p:cTn id="65" presetID="3" presetClass="entr" presetSubtype="0" fill="hold" grpId="0" nodeType="withEffect">
                                  <p:stCondLst>
                                    <p:cond delay="0"/>
                                  </p:stCondLst>
                                  <p:childTnLst>
                                    <p:set>
                                      <p:cBhvr>
                                        <p:cTn id="66" dur="1" fill="hold">
                                          <p:stCondLst>
                                            <p:cond delay="0"/>
                                          </p:stCondLst>
                                        </p:cTn>
                                        <p:tgtEl>
                                          <p:spTgt spid="438285"/>
                                        </p:tgtEl>
                                        <p:attrNameLst>
                                          <p:attrName>style.visibility</p:attrName>
                                        </p:attrNameLst>
                                      </p:cBhvr>
                                      <p:to>
                                        <p:strVal val="visible"/>
                                      </p:to>
                                    </p:set>
                                  </p:childTnLst>
                                </p:cTn>
                              </p:par>
                              <p:par>
                                <p:cTn id="67" presetID="10" presetClass="entr" presetSubtype="0" fill="hold" nodeType="withEffect">
                                  <p:stCondLst>
                                    <p:cond delay="0"/>
                                  </p:stCondLst>
                                  <p:childTnLst>
                                    <p:set>
                                      <p:cBhvr>
                                        <p:cTn id="68" dur="1" fill="hold">
                                          <p:stCondLst>
                                            <p:cond delay="0"/>
                                          </p:stCondLst>
                                        </p:cTn>
                                        <p:tgtEl>
                                          <p:spTgt spid="438305"/>
                                        </p:tgtEl>
                                        <p:attrNameLst>
                                          <p:attrName>style.visibility</p:attrName>
                                        </p:attrNameLst>
                                      </p:cBhvr>
                                      <p:to>
                                        <p:strVal val="visible"/>
                                      </p:to>
                                    </p:set>
                                    <p:animEffect transition="in" filter="fade">
                                      <p:cBhvr>
                                        <p:cTn id="69" dur="200"/>
                                        <p:tgtEl>
                                          <p:spTgt spid="438305"/>
                                        </p:tgtEl>
                                      </p:cBhvr>
                                    </p:animEffect>
                                  </p:childTnLst>
                                  <p:subTnLst>
                                    <p:audio>
                                      <p:cMediaNode>
                                        <p:cTn display="0" masterRel="sameClick">
                                          <p:stCondLst>
                                            <p:cond evt="begin" delay="0">
                                              <p:tn val="67"/>
                                            </p:cond>
                                          </p:stCondLst>
                                          <p:endCondLst>
                                            <p:cond evt="onStopAudio" delay="0">
                                              <p:tgtEl>
                                                <p:sldTgt/>
                                              </p:tgtEl>
                                            </p:cond>
                                          </p:endCondLst>
                                        </p:cTn>
                                        <p:tgtEl>
                                          <p:sndTgt r:embed="rId4" name="Buzzer.wav"/>
                                        </p:tgtEl>
                                      </p:cMediaNode>
                                    </p:audio>
                                  </p:subTnLst>
                                </p:cTn>
                              </p:par>
                            </p:childTnLst>
                          </p:cTn>
                        </p:par>
                        <p:par>
                          <p:cTn id="70" fill="hold" nodeType="afterGroup">
                            <p:stCondLst>
                              <p:cond delay="200"/>
                            </p:stCondLst>
                            <p:childTnLst>
                              <p:par>
                                <p:cTn id="71" presetID="10" presetClass="exit" presetSubtype="0" fill="hold" nodeType="afterEffect">
                                  <p:stCondLst>
                                    <p:cond delay="500"/>
                                  </p:stCondLst>
                                  <p:childTnLst>
                                    <p:animEffect transition="out" filter="fade">
                                      <p:cBhvr>
                                        <p:cTn id="72" dur="200"/>
                                        <p:tgtEl>
                                          <p:spTgt spid="438305"/>
                                        </p:tgtEl>
                                      </p:cBhvr>
                                    </p:animEffect>
                                    <p:set>
                                      <p:cBhvr>
                                        <p:cTn id="7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74" restart="whenNotActive" fill="hold" evtFilter="cancelBubble" nodeType="interactiveSeq">
                <p:stCondLst>
                  <p:cond evt="onClick" delay="0">
                    <p:tgtEl>
                      <p:spTgt spid="43829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2" presetClass="exit" presetSubtype="1" fill="hold" nodeType="clickEffect">
                                  <p:stCondLst>
                                    <p:cond delay="0"/>
                                  </p:stCondLst>
                                  <p:childTnLst>
                                    <p:animEffect transition="out" filter="slide(fromTop)">
                                      <p:cBhvr>
                                        <p:cTn id="78" dur="300"/>
                                        <p:tgtEl>
                                          <p:spTgt spid="438297"/>
                                        </p:tgtEl>
                                      </p:cBhvr>
                                    </p:animEffect>
                                    <p:set>
                                      <p:cBhvr>
                                        <p:cTn id="7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80" restart="whenNotActive" fill="hold" evtFilter="cancelBubble" nodeType="interactiveSeq">
                <p:stCondLst>
                  <p:cond evt="onClick" delay="0">
                    <p:tgtEl>
                      <p:spTgt spid="43830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2" presetClass="exit" presetSubtype="1" fill="hold" nodeType="clickEffect">
                                  <p:stCondLst>
                                    <p:cond delay="0"/>
                                  </p:stCondLst>
                                  <p:childTnLst>
                                    <p:animEffect transition="out" filter="slide(fromTop)">
                                      <p:cBhvr>
                                        <p:cTn id="84" dur="400"/>
                                        <p:tgtEl>
                                          <p:spTgt spid="438302"/>
                                        </p:tgtEl>
                                      </p:cBhvr>
                                    </p:animEffect>
                                    <p:set>
                                      <p:cBhvr>
                                        <p:cTn id="85"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86" restart="whenNotActive" fill="hold" evtFilter="cancelBubble" nodeType="interactiveSeq">
                <p:stCondLst>
                  <p:cond evt="onClick" delay="0">
                    <p:tgtEl>
                      <p:spTgt spid="43830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2" presetClass="exit" presetSubtype="1" fill="hold" nodeType="clickEffect">
                                  <p:stCondLst>
                                    <p:cond delay="0"/>
                                  </p:stCondLst>
                                  <p:childTnLst>
                                    <p:animEffect transition="out" filter="slide(fromTop)">
                                      <p:cBhvr>
                                        <p:cTn id="90" dur="300"/>
                                        <p:tgtEl>
                                          <p:spTgt spid="438303"/>
                                        </p:tgtEl>
                                      </p:cBhvr>
                                    </p:animEffect>
                                    <p:set>
                                      <p:cBhvr>
                                        <p:cTn id="91"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92" restart="whenNotActive" fill="hold" evtFilter="cancelBubble" nodeType="interactiveSeq">
                <p:stCondLst>
                  <p:cond evt="onClick" delay="0">
                    <p:tgtEl>
                      <p:spTgt spid="43833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42" presetClass="path" presetSubtype="0" fill="hold" nodeType="clickEffect">
                                  <p:stCondLst>
                                    <p:cond delay="0"/>
                                  </p:stCondLst>
                                  <p:childTnLst>
                                    <p:animMotion origin="layout" path="M -0.97014 -0.19352 L -0.97014 -0.19352 " pathEditMode="fixed" rAng="0" ptsTypes="AA">
                                      <p:cBhvr>
                                        <p:cTn id="96" dur="10" fill="hold"/>
                                        <p:tgtEl>
                                          <p:spTgt spid="438297"/>
                                        </p:tgtEl>
                                        <p:attrNameLst>
                                          <p:attrName>ppt_x</p:attrName>
                                          <p:attrName>ppt_y</p:attrName>
                                        </p:attrNameLst>
                                      </p:cBhvr>
                                      <p:rCtr x="0" y="0"/>
                                    </p:animMotion>
                                  </p:childTnLst>
                                </p:cTn>
                              </p:par>
                              <p:par>
                                <p:cTn id="97" presetID="42" presetClass="path" presetSubtype="0" fill="hold" nodeType="withEffect">
                                  <p:stCondLst>
                                    <p:cond delay="0"/>
                                  </p:stCondLst>
                                  <p:childTnLst>
                                    <p:animMotion origin="layout" path="M -0.97014 -0.19352 L -0.97014 -0.19352 " pathEditMode="fixed" rAng="0" ptsTypes="AA">
                                      <p:cBhvr>
                                        <p:cTn id="98" dur="10" fill="hold"/>
                                        <p:tgtEl>
                                          <p:spTgt spid="438303"/>
                                        </p:tgtEl>
                                        <p:attrNameLst>
                                          <p:attrName>ppt_x</p:attrName>
                                          <p:attrName>ppt_y</p:attrName>
                                        </p:attrNameLst>
                                      </p:cBhvr>
                                      <p:rCtr x="0" y="0"/>
                                    </p:animMotion>
                                  </p:childTnLst>
                                </p:cTn>
                              </p:par>
                              <p:par>
                                <p:cTn id="99" presetID="42" presetClass="path" presetSubtype="0" fill="hold" nodeType="withEffect">
                                  <p:stCondLst>
                                    <p:cond delay="0"/>
                                  </p:stCondLst>
                                  <p:childTnLst>
                                    <p:animMotion origin="layout" path="M -0.97014 -0.19353 L -0.97014 -0.19353 " pathEditMode="fixed" rAng="0" ptsTypes="AA">
                                      <p:cBhvr>
                                        <p:cTn id="100" dur="10" fill="hold"/>
                                        <p:tgtEl>
                                          <p:spTgt spid="438302"/>
                                        </p:tgtEl>
                                        <p:attrNameLst>
                                          <p:attrName>ppt_x</p:attrName>
                                          <p:attrName>ppt_y</p:attrName>
                                        </p:attrNameLst>
                                      </p:cBhvr>
                                      <p:rCtr x="0" y="0"/>
                                    </p:animMotion>
                                  </p:childTnLst>
                                </p:cTn>
                              </p:par>
                              <p:par>
                                <p:cTn id="101" presetID="42" presetClass="path" presetSubtype="0" fill="hold" grpId="1" nodeType="withEffect">
                                  <p:stCondLst>
                                    <p:cond delay="0"/>
                                  </p:stCondLst>
                                  <p:iterate type="lt">
                                    <p:tmPct val="0"/>
                                  </p:iterate>
                                  <p:childTnLst>
                                    <p:animMotion origin="layout" path="M -0.96737 0.41436 L -0.96737 0.41436 " pathEditMode="fixed" rAng="0" ptsTypes="AA">
                                      <p:cBhvr>
                                        <p:cTn id="102" dur="10" fill="hold"/>
                                        <p:tgtEl>
                                          <p:spTgt spid="438335">
                                            <p:bg/>
                                          </p:spTgt>
                                        </p:tgtEl>
                                        <p:attrNameLst>
                                          <p:attrName>ppt_x</p:attrName>
                                          <p:attrName>ppt_y</p:attrName>
                                        </p:attrNameLst>
                                      </p:cBhvr>
                                      <p:rCtr x="0" y="0"/>
                                    </p:animMotion>
                                  </p:childTnLst>
                                </p:cTn>
                              </p:par>
                              <p:par>
                                <p:cTn id="103" presetID="42" presetClass="path" presetSubtype="0" fill="hold" grpId="1" nodeType="withEffect">
                                  <p:stCondLst>
                                    <p:cond delay="0"/>
                                  </p:stCondLst>
                                  <p:iterate type="lt">
                                    <p:tmPct val="0"/>
                                  </p:iterate>
                                  <p:childTnLst>
                                    <p:animMotion origin="layout" path="M -0.9764 0.41436 L -0.9764 0.41436 " pathEditMode="fixed" rAng="0" ptsTypes="AA">
                                      <p:cBhvr>
                                        <p:cTn id="104" dur="10" fill="hold"/>
                                        <p:tgtEl>
                                          <p:spTgt spid="438335">
                                            <p:txEl>
                                              <p:pRg st="0" end="0"/>
                                            </p:txEl>
                                          </p:spTgt>
                                        </p:tgtEl>
                                        <p:attrNameLst>
                                          <p:attrName>ppt_x</p:attrName>
                                          <p:attrName>ppt_y</p:attrName>
                                        </p:attrNameLst>
                                      </p:cBhvr>
                                      <p:rCtr x="0" y="0"/>
                                    </p:animMotion>
                                  </p:childTnLst>
                                </p:cTn>
                              </p:par>
                              <p:par>
                                <p:cTn id="105" presetID="1" presetClass="exit" presetSubtype="0" fill="hold" grpId="2" nodeType="withEffect">
                                  <p:stCondLst>
                                    <p:cond delay="0"/>
                                  </p:stCondLst>
                                  <p:childTnLst>
                                    <p:set>
                                      <p:cBhvr>
                                        <p:cTn id="106" dur="1" fill="hold">
                                          <p:stCondLst>
                                            <p:cond delay="0"/>
                                          </p:stCondLst>
                                        </p:cTn>
                                        <p:tgtEl>
                                          <p:spTgt spid="438335">
                                            <p:txEl>
                                              <p:pRg st="0" end="0"/>
                                            </p:txEl>
                                          </p:spTgt>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438335">
                                            <p:bg/>
                                          </p:spTgt>
                                        </p:tgtEl>
                                        <p:attrNameLst>
                                          <p:attrName>style.visibility</p:attrName>
                                        </p:attrNameLst>
                                      </p:cBhvr>
                                      <p:to>
                                        <p:strVal val="hidden"/>
                                      </p:to>
                                    </p:set>
                                  </p:childTnLst>
                                </p:cTn>
                              </p:par>
                            </p:childTnLst>
                          </p:cTn>
                        </p:par>
                        <p:par>
                          <p:cTn id="109" fill="hold" nodeType="afterGroup">
                            <p:stCondLst>
                              <p:cond delay="10"/>
                            </p:stCondLst>
                            <p:childTnLst>
                              <p:par>
                                <p:cTn id="110" presetID="12" presetClass="exit" presetSubtype="1" fill="hold" nodeType="afterEffect">
                                  <p:stCondLst>
                                    <p:cond delay="0"/>
                                  </p:stCondLst>
                                  <p:childTnLst>
                                    <p:animEffect transition="out" filter="slide(fromTop)">
                                      <p:cBhvr>
                                        <p:cTn id="111" dur="1000"/>
                                        <p:tgtEl>
                                          <p:spTgt spid="438332"/>
                                        </p:tgtEl>
                                      </p:cBhvr>
                                    </p:animEffect>
                                    <p:set>
                                      <p:cBhvr>
                                        <p:cTn id="112" dur="1" fill="hold">
                                          <p:stCondLst>
                                            <p:cond delay="999"/>
                                          </p:stCondLst>
                                        </p:cTn>
                                        <p:tgtEl>
                                          <p:spTgt spid="438332"/>
                                        </p:tgtEl>
                                        <p:attrNameLst>
                                          <p:attrName>style.visibility</p:attrName>
                                        </p:attrNameLst>
                                      </p:cBhvr>
                                      <p:to>
                                        <p:strVal val="hidden"/>
                                      </p:to>
                                    </p:set>
                                  </p:childTnLst>
                                </p:cTn>
                              </p:par>
                            </p:childTnLst>
                          </p:cTn>
                        </p:par>
                        <p:par>
                          <p:cTn id="113" fill="hold" nodeType="afterGroup">
                            <p:stCondLst>
                              <p:cond delay="1010"/>
                            </p:stCondLst>
                            <p:childTnLst>
                              <p:par>
                                <p:cTn id="114" presetID="10" presetClass="entr" presetSubtype="0" fill="hold" grpId="5" nodeType="afterEffect">
                                  <p:stCondLst>
                                    <p:cond delay="490"/>
                                  </p:stCondLst>
                                  <p:childTnLst>
                                    <p:set>
                                      <p:cBhvr>
                                        <p:cTn id="115" dur="1" fill="hold">
                                          <p:stCondLst>
                                            <p:cond delay="0"/>
                                          </p:stCondLst>
                                        </p:cTn>
                                        <p:tgtEl>
                                          <p:spTgt spid="438335">
                                            <p:bg/>
                                          </p:spTgt>
                                        </p:tgtEl>
                                        <p:attrNameLst>
                                          <p:attrName>style.visibility</p:attrName>
                                        </p:attrNameLst>
                                      </p:cBhvr>
                                      <p:to>
                                        <p:strVal val="visible"/>
                                      </p:to>
                                    </p:set>
                                    <p:animEffect transition="in" filter="fade">
                                      <p:cBhvr>
                                        <p:cTn id="116" dur="500"/>
                                        <p:tgtEl>
                                          <p:spTgt spid="438335">
                                            <p:bg/>
                                          </p:spTgt>
                                        </p:tgtEl>
                                      </p:cBhvr>
                                    </p:animEffect>
                                  </p:childTnLst>
                                </p:cTn>
                              </p:par>
                            </p:childTnLst>
                          </p:cTn>
                        </p:par>
                        <p:par>
                          <p:cTn id="117" fill="hold" nodeType="afterGroup">
                            <p:stCondLst>
                              <p:cond delay="2000"/>
                            </p:stCondLst>
                            <p:childTnLst>
                              <p:par>
                                <p:cTn id="118" presetID="10" presetClass="entr" presetSubtype="0" fill="hold" grpId="4" nodeType="afterEffect">
                                  <p:stCondLst>
                                    <p:cond delay="0"/>
                                  </p:stCondLst>
                                  <p:iterate type="lt">
                                    <p:tmPct val="0"/>
                                  </p:iterate>
                                  <p:childTnLst>
                                    <p:set>
                                      <p:cBhvr>
                                        <p:cTn id="119" dur="1" fill="hold">
                                          <p:stCondLst>
                                            <p:cond delay="0"/>
                                          </p:stCondLst>
                                        </p:cTn>
                                        <p:tgtEl>
                                          <p:spTgt spid="438335">
                                            <p:txEl>
                                              <p:pRg st="0" end="0"/>
                                            </p:txEl>
                                          </p:spTgt>
                                        </p:tgtEl>
                                        <p:attrNameLst>
                                          <p:attrName>style.visibility</p:attrName>
                                        </p:attrNameLst>
                                      </p:cBhvr>
                                      <p:to>
                                        <p:strVal val="visible"/>
                                      </p:to>
                                    </p:set>
                                    <p:animEffect transition="in" filter="fade">
                                      <p:cBhvr>
                                        <p:cTn id="120" dur="500"/>
                                        <p:tgtEl>
                                          <p:spTgt spid="438335">
                                            <p:txEl>
                                              <p:pRg st="0" end="0"/>
                                            </p:txEl>
                                          </p:spTgt>
                                        </p:tgtEl>
                                      </p:cBhvr>
                                    </p:animEffect>
                                  </p:childTnLst>
                                </p:cTn>
                              </p:par>
                            </p:childTnLst>
                          </p:cTn>
                        </p:par>
                        <p:par>
                          <p:cTn id="121" fill="hold" nodeType="afterGroup">
                            <p:stCondLst>
                              <p:cond delay="2500"/>
                            </p:stCondLst>
                            <p:childTnLst>
                              <p:par>
                                <p:cTn id="122" presetID="27" presetClass="entr" presetSubtype="0" fill="hold" grpId="3" nodeType="afterEffect">
                                  <p:stCondLst>
                                    <p:cond delay="0"/>
                                  </p:stCondLst>
                                  <p:iterate type="lt">
                                    <p:tmPct val="50000"/>
                                  </p:iterate>
                                  <p:childTnLst>
                                    <p:set>
                                      <p:cBhvr>
                                        <p:cTn id="123"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24"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25"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26"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27" restart="whenNotActive" fill="hold" evtFilter="cancelBubble" nodeType="interactiveSeq">
                <p:stCondLst>
                  <p:cond evt="onClick" delay="0">
                    <p:tgtEl>
                      <p:spTgt spid="438336"/>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3" presetClass="entr" presetSubtype="0" fill="hold" grpId="1" nodeType="clickEffect">
                                  <p:stCondLst>
                                    <p:cond delay="0"/>
                                  </p:stCondLst>
                                  <p:childTnLst>
                                    <p:set>
                                      <p:cBhvr>
                                        <p:cTn id="131" dur="1" fill="hold">
                                          <p:stCondLst>
                                            <p:cond delay="0"/>
                                          </p:stCondLst>
                                        </p:cTn>
                                        <p:tgtEl>
                                          <p:spTgt spid="438286"/>
                                        </p:tgtEl>
                                        <p:attrNameLst>
                                          <p:attrName>style.visibility</p:attrName>
                                        </p:attrNameLst>
                                      </p:cBhvr>
                                      <p:to>
                                        <p:strVal val="visible"/>
                                      </p:to>
                                    </p:set>
                                  </p:childTnLst>
                                </p:cTn>
                              </p:par>
                              <p:par>
                                <p:cTn id="132" presetID="3" presetClass="exit" presetSubtype="0" fill="hold" grpId="2" nodeType="withEffect">
                                  <p:stCondLst>
                                    <p:cond delay="0"/>
                                  </p:stCondLst>
                                  <p:childTnLst>
                                    <p:set>
                                      <p:cBhvr>
                                        <p:cTn id="133" dur="1" fill="hold">
                                          <p:stCondLst>
                                            <p:cond delay="0"/>
                                          </p:stCondLst>
                                        </p:cTn>
                                        <p:tgtEl>
                                          <p:spTgt spid="438287"/>
                                        </p:tgtEl>
                                        <p:attrNameLst>
                                          <p:attrName>style.visibility</p:attrName>
                                        </p:attrNameLst>
                                      </p:cBhvr>
                                      <p:to>
                                        <p:strVal val="hidden"/>
                                      </p:to>
                                    </p:set>
                                  </p:childTnLst>
                                </p:cTn>
                              </p:par>
                              <p:par>
                                <p:cTn id="134" presetID="3" presetClass="exit" presetSubtype="0" fill="hold" grpId="1" nodeType="withEffect">
                                  <p:stCondLst>
                                    <p:cond delay="0"/>
                                  </p:stCondLst>
                                  <p:childTnLst>
                                    <p:set>
                                      <p:cBhvr>
                                        <p:cTn id="135" dur="1" fill="hold">
                                          <p:stCondLst>
                                            <p:cond delay="0"/>
                                          </p:stCondLst>
                                        </p:cTn>
                                        <p:tgtEl>
                                          <p:spTgt spid="438288"/>
                                        </p:tgtEl>
                                        <p:attrNameLst>
                                          <p:attrName>style.visibility</p:attrName>
                                        </p:attrNameLst>
                                      </p:cBhvr>
                                      <p:to>
                                        <p:strVal val="hidden"/>
                                      </p:to>
                                    </p:set>
                                  </p:childTnLst>
                                </p:cTn>
                              </p:par>
                              <p:par>
                                <p:cTn id="136" presetID="3" presetClass="exit" presetSubtype="0" fill="hold" grpId="1" nodeType="withEffect">
                                  <p:stCondLst>
                                    <p:cond delay="0"/>
                                  </p:stCondLst>
                                  <p:childTnLst>
                                    <p:set>
                                      <p:cBhvr>
                                        <p:cTn id="137" dur="1" fill="hold">
                                          <p:stCondLst>
                                            <p:cond delay="0"/>
                                          </p:stCondLst>
                                        </p:cTn>
                                        <p:tgtEl>
                                          <p:spTgt spid="438283"/>
                                        </p:tgtEl>
                                        <p:attrNameLst>
                                          <p:attrName>style.visibility</p:attrName>
                                        </p:attrNameLst>
                                      </p:cBhvr>
                                      <p:to>
                                        <p:strVal val="hidden"/>
                                      </p:to>
                                    </p:set>
                                  </p:childTnLst>
                                </p:cTn>
                              </p:par>
                              <p:par>
                                <p:cTn id="138" presetID="3" presetClass="exit" presetSubtype="0" fill="hold" grpId="1" nodeType="withEffect">
                                  <p:stCondLst>
                                    <p:cond delay="0"/>
                                  </p:stCondLst>
                                  <p:childTnLst>
                                    <p:set>
                                      <p:cBhvr>
                                        <p:cTn id="139" dur="1" fill="hold">
                                          <p:stCondLst>
                                            <p:cond delay="0"/>
                                          </p:stCondLst>
                                        </p:cTn>
                                        <p:tgtEl>
                                          <p:spTgt spid="438284"/>
                                        </p:tgtEl>
                                        <p:attrNameLst>
                                          <p:attrName>style.visibility</p:attrName>
                                        </p:attrNameLst>
                                      </p:cBhvr>
                                      <p:to>
                                        <p:strVal val="hidden"/>
                                      </p:to>
                                    </p:set>
                                  </p:childTnLst>
                                </p:cTn>
                              </p:par>
                              <p:par>
                                <p:cTn id="140" presetID="3" presetClass="exit" presetSubtype="0" fill="hold" grpId="1" nodeType="withEffect">
                                  <p:stCondLst>
                                    <p:cond delay="0"/>
                                  </p:stCondLst>
                                  <p:childTnLst>
                                    <p:set>
                                      <p:cBhvr>
                                        <p:cTn id="141"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42" restart="whenNotActive" fill="hold" evtFilter="cancelBubble" nodeType="interactiveSeq">
                <p:stCondLst>
                  <p:cond evt="onClick" delay="0">
                    <p:tgtEl>
                      <p:spTgt spid="78"/>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0" nodeType="afterEffect">
                                  <p:stCondLst>
                                    <p:cond delay="0"/>
                                  </p:stCondLst>
                                  <p:iterate type="lt">
                                    <p:tmPct val="0"/>
                                  </p:iterate>
                                  <p:childTnLst>
                                    <p:animEffect transition="out" filter="fade">
                                      <p:cBhvr>
                                        <p:cTn id="146" dur="500"/>
                                        <p:tgtEl>
                                          <p:spTgt spid="438335">
                                            <p:txEl>
                                              <p:pRg st="0" end="0"/>
                                            </p:txEl>
                                          </p:spTgt>
                                        </p:tgtEl>
                                      </p:cBhvr>
                                    </p:animEffect>
                                    <p:set>
                                      <p:cBhvr>
                                        <p:cTn id="147" dur="1" fill="hold">
                                          <p:stCondLst>
                                            <p:cond delay="499"/>
                                          </p:stCondLst>
                                        </p:cTn>
                                        <p:tgtEl>
                                          <p:spTgt spid="438335">
                                            <p:txEl>
                                              <p:pRg st="0" end="0"/>
                                            </p:txEl>
                                          </p:spTgt>
                                        </p:tgtEl>
                                        <p:attrNameLst>
                                          <p:attrName>style.visibility</p:attrName>
                                        </p:attrNameLst>
                                      </p:cBhvr>
                                      <p:to>
                                        <p:strVal val="hidden"/>
                                      </p:to>
                                    </p:set>
                                  </p:childTnLst>
                                </p:cTn>
                              </p:par>
                            </p:childTnLst>
                          </p:cTn>
                        </p:par>
                        <p:par>
                          <p:cTn id="148" fill="hold">
                            <p:stCondLst>
                              <p:cond delay="500"/>
                            </p:stCondLst>
                            <p:childTnLst>
                              <p:par>
                                <p:cTn id="149" presetID="10" presetClass="exit" presetSubtype="0" fill="hold" grpId="0" nodeType="afterEffect">
                                  <p:stCondLst>
                                    <p:cond delay="0"/>
                                  </p:stCondLst>
                                  <p:iterate type="lt">
                                    <p:tmPct val="0"/>
                                  </p:iterate>
                                  <p:childTnLst>
                                    <p:animEffect transition="out" filter="fade">
                                      <p:cBhvr>
                                        <p:cTn id="150" dur="500"/>
                                        <p:tgtEl>
                                          <p:spTgt spid="438335">
                                            <p:bg/>
                                          </p:spTgt>
                                        </p:tgtEl>
                                      </p:cBhvr>
                                    </p:animEffect>
                                    <p:set>
                                      <p:cBhvr>
                                        <p:cTn id="151"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2</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3</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4</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2"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3"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4"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5"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4</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1035590"/>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82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82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3828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42" presetClass="path" presetSubtype="0" fill="hold" nodeType="withEffect">
                                  <p:stCondLst>
                                    <p:cond delay="0"/>
                                  </p:stCondLst>
                                  <p:childTnLst>
                                    <p:animMotion origin="layout" path="M -0.69688 0.34699 L -0.69688 0.34699 " pathEditMode="fixed" rAng="0" ptsTypes="AA">
                                      <p:cBhvr>
                                        <p:cTn id="33" dur="10" fill="hold"/>
                                        <p:tgtEl>
                                          <p:spTgt spid="438327"/>
                                        </p:tgtEl>
                                        <p:attrNameLst>
                                          <p:attrName>ppt_x</p:attrName>
                                          <p:attrName>ppt_y</p:attrName>
                                        </p:attrNameLst>
                                      </p:cBhvr>
                                      <p:rCtr x="0" y="0"/>
                                    </p:animMotion>
                                  </p:childTnLst>
                                </p:cTn>
                              </p:par>
                              <p:par>
                                <p:cTn id="34" presetID="3" presetClass="entr" presetSubtype="0" fill="hold" grpId="0" nodeType="withEffect">
                                  <p:stCondLst>
                                    <p:cond delay="0"/>
                                  </p:stCondLst>
                                  <p:childTnLst>
                                    <p:set>
                                      <p:cBhvr>
                                        <p:cTn id="35" dur="1" fill="hold">
                                          <p:stCondLst>
                                            <p:cond delay="0"/>
                                          </p:stCondLst>
                                        </p:cTn>
                                        <p:tgtEl>
                                          <p:spTgt spid="438283"/>
                                        </p:tgtEl>
                                        <p:attrNameLst>
                                          <p:attrName>style.visibility</p:attrName>
                                        </p:attrNameLst>
                                      </p:cBhvr>
                                      <p:to>
                                        <p:strVal val="visible"/>
                                      </p:to>
                                    </p:set>
                                  </p:childTnLst>
                                </p:cTn>
                              </p:par>
                              <p:par>
                                <p:cTn id="36" presetID="3" presetClass="exit" presetSubtype="0" fill="hold" grpId="0" nodeType="withEffect">
                                  <p:stCondLst>
                                    <p:cond delay="0"/>
                                  </p:stCondLst>
                                  <p:childTnLst>
                                    <p:set>
                                      <p:cBhvr>
                                        <p:cTn id="37" dur="1" fill="hold">
                                          <p:stCondLst>
                                            <p:cond delay="0"/>
                                          </p:stCondLst>
                                        </p:cTn>
                                        <p:tgtEl>
                                          <p:spTgt spid="438286"/>
                                        </p:tgtEl>
                                        <p:attrNameLst>
                                          <p:attrName>style.visibility</p:attrName>
                                        </p:attrNameLst>
                                      </p:cBhvr>
                                      <p:to>
                                        <p:strVal val="hidden"/>
                                      </p:to>
                                    </p:set>
                                  </p:childTnLst>
                                </p:cTn>
                              </p:par>
                              <p:par>
                                <p:cTn id="38" presetID="3" presetClass="entr" presetSubtype="0" fill="hold" grpId="0" nodeType="withEffect">
                                  <p:stCondLst>
                                    <p:cond delay="0"/>
                                  </p:stCondLst>
                                  <p:childTnLst>
                                    <p:set>
                                      <p:cBhvr>
                                        <p:cTn id="39" dur="1" fill="hold">
                                          <p:stCondLst>
                                            <p:cond delay="0"/>
                                          </p:stCondLst>
                                        </p:cTn>
                                        <p:tgtEl>
                                          <p:spTgt spid="438287"/>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438327"/>
                                        </p:tgtEl>
                                        <p:attrNameLst>
                                          <p:attrName>style.visibility</p:attrName>
                                        </p:attrNameLst>
                                      </p:cBhvr>
                                      <p:to>
                                        <p:strVal val="visible"/>
                                      </p:to>
                                    </p:set>
                                    <p:animEffect transition="in" filter="fade">
                                      <p:cBhvr>
                                        <p:cTn id="42" dur="200"/>
                                        <p:tgtEl>
                                          <p:spTgt spid="438327"/>
                                        </p:tgtEl>
                                      </p:cBhvr>
                                    </p:animEffect>
                                  </p:childTnLst>
                                  <p:subTnLst>
                                    <p:audio>
                                      <p:cMediaNode>
                                        <p:cTn display="0" masterRel="sameClick">
                                          <p:stCondLst>
                                            <p:cond evt="begin" delay="0">
                                              <p:tn val="40"/>
                                            </p:cond>
                                          </p:stCondLst>
                                          <p:endCondLst>
                                            <p:cond evt="onStopAudio" delay="0">
                                              <p:tgtEl>
                                                <p:sldTgt/>
                                              </p:tgtEl>
                                            </p:cond>
                                          </p:endCondLst>
                                        </p:cTn>
                                        <p:tgtEl>
                                          <p:sndTgt r:embed="rId4" name="Buzzer.wav"/>
                                        </p:tgtEl>
                                      </p:cMediaNode>
                                    </p:audio>
                                  </p:subTnLst>
                                </p:cTn>
                              </p:par>
                            </p:childTnLst>
                          </p:cTn>
                        </p:par>
                        <p:par>
                          <p:cTn id="43" fill="hold" nodeType="afterGroup">
                            <p:stCondLst>
                              <p:cond delay="200"/>
                            </p:stCondLst>
                            <p:childTnLst>
                              <p:par>
                                <p:cTn id="44" presetID="10" presetClass="exit" presetSubtype="0" fill="hold" nodeType="afterEffect">
                                  <p:stCondLst>
                                    <p:cond delay="500"/>
                                  </p:stCondLst>
                                  <p:childTnLst>
                                    <p:animEffect transition="out" filter="fade">
                                      <p:cBhvr>
                                        <p:cTn id="45" dur="200"/>
                                        <p:tgtEl>
                                          <p:spTgt spid="438327"/>
                                        </p:tgtEl>
                                      </p:cBhvr>
                                    </p:animEffect>
                                    <p:set>
                                      <p:cBhvr>
                                        <p:cTn id="4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47" restart="whenNotActive" fill="hold" evtFilter="cancelBubble" nodeType="interactiveSeq">
                <p:stCondLst>
                  <p:cond evt="onClick" delay="0">
                    <p:tgtEl>
                      <p:spTgt spid="438287"/>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fill="hold" nodeType="withEffect">
                                  <p:stCondLst>
                                    <p:cond delay="0"/>
                                  </p:stCondLst>
                                  <p:childTnLst>
                                    <p:animMotion origin="layout" path="M -0.84723 0.34699 L -0.84723 0.34699 " pathEditMode="fixed" rAng="0" ptsTypes="AA">
                                      <p:cBhvr>
                                        <p:cTn id="51" dur="10" fill="hold"/>
                                        <p:tgtEl>
                                          <p:spTgt spid="438318"/>
                                        </p:tgtEl>
                                        <p:attrNameLst>
                                          <p:attrName>ppt_x</p:attrName>
                                          <p:attrName>ppt_y</p:attrName>
                                        </p:attrNameLst>
                                      </p:cBhvr>
                                      <p:rCtr x="0" y="0"/>
                                    </p:animMotion>
                                  </p:childTnLst>
                                </p:cTn>
                              </p:par>
                              <p:par>
                                <p:cTn id="52" presetID="3" presetClass="entr" presetSubtype="0" fill="hold" grpId="0" nodeType="withEffect">
                                  <p:stCondLst>
                                    <p:cond delay="0"/>
                                  </p:stCondLst>
                                  <p:childTnLst>
                                    <p:set>
                                      <p:cBhvr>
                                        <p:cTn id="53" dur="1" fill="hold">
                                          <p:stCondLst>
                                            <p:cond delay="0"/>
                                          </p:stCondLst>
                                        </p:cTn>
                                        <p:tgtEl>
                                          <p:spTgt spid="438284"/>
                                        </p:tgtEl>
                                        <p:attrNameLst>
                                          <p:attrName>style.visibility</p:attrName>
                                        </p:attrNameLst>
                                      </p:cBhvr>
                                      <p:to>
                                        <p:strVal val="visible"/>
                                      </p:to>
                                    </p:set>
                                  </p:childTnLst>
                                </p:cTn>
                              </p:par>
                              <p:par>
                                <p:cTn id="54" presetID="3" presetClass="exit" presetSubtype="0" fill="hold" grpId="1" nodeType="withEffect">
                                  <p:stCondLst>
                                    <p:cond delay="0"/>
                                  </p:stCondLst>
                                  <p:childTnLst>
                                    <p:set>
                                      <p:cBhvr>
                                        <p:cTn id="55" dur="1" fill="hold">
                                          <p:stCondLst>
                                            <p:cond delay="0"/>
                                          </p:stCondLst>
                                        </p:cTn>
                                        <p:tgtEl>
                                          <p:spTgt spid="438287"/>
                                        </p:tgtEl>
                                        <p:attrNameLst>
                                          <p:attrName>style.visibility</p:attrName>
                                        </p:attrNameLst>
                                      </p:cBhvr>
                                      <p:to>
                                        <p:strVal val="hidden"/>
                                      </p:to>
                                    </p:set>
                                  </p:childTnLst>
                                </p:cTn>
                              </p:par>
                              <p:par>
                                <p:cTn id="56" presetID="3" presetClass="entr" presetSubtype="0" fill="hold" grpId="0" nodeType="withEffect">
                                  <p:stCondLst>
                                    <p:cond delay="0"/>
                                  </p:stCondLst>
                                  <p:childTnLst>
                                    <p:set>
                                      <p:cBhvr>
                                        <p:cTn id="57" dur="1" fill="hold">
                                          <p:stCondLst>
                                            <p:cond delay="0"/>
                                          </p:stCondLst>
                                        </p:cTn>
                                        <p:tgtEl>
                                          <p:spTgt spid="438288"/>
                                        </p:tgtEl>
                                        <p:attrNameLst>
                                          <p:attrName>style.visibility</p:attrName>
                                        </p:attrNameLst>
                                      </p:cBhvr>
                                      <p:to>
                                        <p:strVal val="visible"/>
                                      </p:to>
                                    </p:set>
                                  </p:childTnLst>
                                </p:cTn>
                              </p:par>
                              <p:par>
                                <p:cTn id="58" presetID="10" presetClass="entr" presetSubtype="0" fill="hold" nodeType="withEffect">
                                  <p:stCondLst>
                                    <p:cond delay="0"/>
                                  </p:stCondLst>
                                  <p:childTnLst>
                                    <p:set>
                                      <p:cBhvr>
                                        <p:cTn id="59" dur="1" fill="hold">
                                          <p:stCondLst>
                                            <p:cond delay="0"/>
                                          </p:stCondLst>
                                        </p:cTn>
                                        <p:tgtEl>
                                          <p:spTgt spid="438318"/>
                                        </p:tgtEl>
                                        <p:attrNameLst>
                                          <p:attrName>style.visibility</p:attrName>
                                        </p:attrNameLst>
                                      </p:cBhvr>
                                      <p:to>
                                        <p:strVal val="visible"/>
                                      </p:to>
                                    </p:set>
                                    <p:animEffect transition="in" filter="fade">
                                      <p:cBhvr>
                                        <p:cTn id="60" dur="200"/>
                                        <p:tgtEl>
                                          <p:spTgt spid="438318"/>
                                        </p:tgtEl>
                                      </p:cBhvr>
                                    </p:animEffect>
                                  </p:childTnLst>
                                  <p:subTnLst>
                                    <p:audio>
                                      <p:cMediaNode>
                                        <p:cTn display="0" masterRel="sameClick">
                                          <p:stCondLst>
                                            <p:cond evt="begin" delay="0">
                                              <p:tn val="58"/>
                                            </p:cond>
                                          </p:stCondLst>
                                          <p:endCondLst>
                                            <p:cond evt="onStopAudio" delay="0">
                                              <p:tgtEl>
                                                <p:sldTgt/>
                                              </p:tgtEl>
                                            </p:cond>
                                          </p:endCondLst>
                                        </p:cTn>
                                        <p:tgtEl>
                                          <p:sndTgt r:embed="rId4" name="Buzzer.wav"/>
                                        </p:tgtEl>
                                      </p:cMediaNode>
                                    </p:audio>
                                  </p:subTnLst>
                                </p:cTn>
                              </p:par>
                            </p:childTnLst>
                          </p:cTn>
                        </p:par>
                        <p:par>
                          <p:cTn id="61" fill="hold" nodeType="afterGroup">
                            <p:stCondLst>
                              <p:cond delay="200"/>
                            </p:stCondLst>
                            <p:childTnLst>
                              <p:par>
                                <p:cTn id="62" presetID="10" presetClass="exit" presetSubtype="0" fill="hold" nodeType="afterEffect">
                                  <p:stCondLst>
                                    <p:cond delay="500"/>
                                  </p:stCondLst>
                                  <p:childTnLst>
                                    <p:animEffect transition="out" filter="fade">
                                      <p:cBhvr>
                                        <p:cTn id="63" dur="200"/>
                                        <p:tgtEl>
                                          <p:spTgt spid="438318"/>
                                        </p:tgtEl>
                                      </p:cBhvr>
                                    </p:animEffect>
                                    <p:set>
                                      <p:cBhvr>
                                        <p:cTn id="6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65" restart="whenNotActive" fill="hold" evtFilter="cancelBubble" nodeType="interactiveSeq">
                <p:stCondLst>
                  <p:cond evt="onClick" delay="0">
                    <p:tgtEl>
                      <p:spTgt spid="43828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42" presetClass="path" presetSubtype="0" fill="hold" nodeType="withEffect">
                                  <p:stCondLst>
                                    <p:cond delay="0"/>
                                  </p:stCondLst>
                                  <p:childTnLst>
                                    <p:animMotion origin="layout" path="M -0.99688 0.34699 L -0.99688 0.34699 " pathEditMode="fixed" rAng="0" ptsTypes="AA">
                                      <p:cBhvr>
                                        <p:cTn id="69" dur="10" fill="hold"/>
                                        <p:tgtEl>
                                          <p:spTgt spid="438305"/>
                                        </p:tgtEl>
                                        <p:attrNameLst>
                                          <p:attrName>ppt_x</p:attrName>
                                          <p:attrName>ppt_y</p:attrName>
                                        </p:attrNameLst>
                                      </p:cBhvr>
                                      <p:rCtr x="0" y="0"/>
                                    </p:animMotion>
                                  </p:childTnLst>
                                </p:cTn>
                              </p:par>
                              <p:par>
                                <p:cTn id="70" presetID="3" presetClass="entr" presetSubtype="0" fill="hold" grpId="0" nodeType="withEffect">
                                  <p:stCondLst>
                                    <p:cond delay="0"/>
                                  </p:stCondLst>
                                  <p:childTnLst>
                                    <p:set>
                                      <p:cBhvr>
                                        <p:cTn id="71" dur="1" fill="hold">
                                          <p:stCondLst>
                                            <p:cond delay="0"/>
                                          </p:stCondLst>
                                        </p:cTn>
                                        <p:tgtEl>
                                          <p:spTgt spid="438285"/>
                                        </p:tgtEl>
                                        <p:attrNameLst>
                                          <p:attrName>style.visibility</p:attrName>
                                        </p:attrNameLst>
                                      </p:cBhvr>
                                      <p:to>
                                        <p:strVal val="visible"/>
                                      </p:to>
                                    </p:set>
                                  </p:childTnLst>
                                </p:cTn>
                              </p:par>
                              <p:par>
                                <p:cTn id="72" presetID="10" presetClass="entr" presetSubtype="0" fill="hold" nodeType="withEffect">
                                  <p:stCondLst>
                                    <p:cond delay="0"/>
                                  </p:stCondLst>
                                  <p:childTnLst>
                                    <p:set>
                                      <p:cBhvr>
                                        <p:cTn id="73" dur="1" fill="hold">
                                          <p:stCondLst>
                                            <p:cond delay="0"/>
                                          </p:stCondLst>
                                        </p:cTn>
                                        <p:tgtEl>
                                          <p:spTgt spid="438305"/>
                                        </p:tgtEl>
                                        <p:attrNameLst>
                                          <p:attrName>style.visibility</p:attrName>
                                        </p:attrNameLst>
                                      </p:cBhvr>
                                      <p:to>
                                        <p:strVal val="visible"/>
                                      </p:to>
                                    </p:set>
                                    <p:animEffect transition="in" filter="fade">
                                      <p:cBhvr>
                                        <p:cTn id="74" dur="200"/>
                                        <p:tgtEl>
                                          <p:spTgt spid="438305"/>
                                        </p:tgtEl>
                                      </p:cBhvr>
                                    </p:animEffect>
                                  </p:childTnLst>
                                  <p:subTnLst>
                                    <p:audio>
                                      <p:cMediaNode>
                                        <p:cTn display="0" masterRel="sameClick">
                                          <p:stCondLst>
                                            <p:cond evt="begin" delay="0">
                                              <p:tn val="72"/>
                                            </p:cond>
                                          </p:stCondLst>
                                          <p:endCondLst>
                                            <p:cond evt="onStopAudio" delay="0">
                                              <p:tgtEl>
                                                <p:sldTgt/>
                                              </p:tgtEl>
                                            </p:cond>
                                          </p:endCondLst>
                                        </p:cTn>
                                        <p:tgtEl>
                                          <p:sndTgt r:embed="rId4" name="Buzzer.wav"/>
                                        </p:tgtEl>
                                      </p:cMediaNode>
                                    </p:audio>
                                  </p:subTnLst>
                                </p:cTn>
                              </p:par>
                            </p:childTnLst>
                          </p:cTn>
                        </p:par>
                        <p:par>
                          <p:cTn id="75" fill="hold" nodeType="afterGroup">
                            <p:stCondLst>
                              <p:cond delay="200"/>
                            </p:stCondLst>
                            <p:childTnLst>
                              <p:par>
                                <p:cTn id="76" presetID="10" presetClass="exit" presetSubtype="0" fill="hold" nodeType="afterEffect">
                                  <p:stCondLst>
                                    <p:cond delay="500"/>
                                  </p:stCondLst>
                                  <p:childTnLst>
                                    <p:animEffect transition="out" filter="fade">
                                      <p:cBhvr>
                                        <p:cTn id="77" dur="200"/>
                                        <p:tgtEl>
                                          <p:spTgt spid="438305"/>
                                        </p:tgtEl>
                                      </p:cBhvr>
                                    </p:animEffect>
                                    <p:set>
                                      <p:cBhvr>
                                        <p:cTn id="7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79" restart="whenNotActive" fill="hold" evtFilter="cancelBubble" nodeType="interactiveSeq">
                <p:stCondLst>
                  <p:cond evt="onClick" delay="0">
                    <p:tgtEl>
                      <p:spTgt spid="438297"/>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2" presetClass="exit" presetSubtype="1" fill="hold" nodeType="clickEffect">
                                  <p:stCondLst>
                                    <p:cond delay="0"/>
                                  </p:stCondLst>
                                  <p:childTnLst>
                                    <p:animEffect transition="out" filter="slide(fromTop)">
                                      <p:cBhvr>
                                        <p:cTn id="83" dur="300"/>
                                        <p:tgtEl>
                                          <p:spTgt spid="438297"/>
                                        </p:tgtEl>
                                      </p:cBhvr>
                                    </p:animEffect>
                                    <p:set>
                                      <p:cBhvr>
                                        <p:cTn id="8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85" restart="whenNotActive" fill="hold" evtFilter="cancelBubble" nodeType="interactiveSeq">
                <p:stCondLst>
                  <p:cond evt="onClick" delay="0">
                    <p:tgtEl>
                      <p:spTgt spid="438301"/>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12" presetClass="exit" presetSubtype="1" fill="hold" nodeType="clickEffect">
                                  <p:stCondLst>
                                    <p:cond delay="0"/>
                                  </p:stCondLst>
                                  <p:childTnLst>
                                    <p:animEffect transition="out" filter="slide(fromTop)">
                                      <p:cBhvr>
                                        <p:cTn id="89" dur="300"/>
                                        <p:tgtEl>
                                          <p:spTgt spid="438301"/>
                                        </p:tgtEl>
                                      </p:cBhvr>
                                    </p:animEffect>
                                    <p:set>
                                      <p:cBhvr>
                                        <p:cTn id="90"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91" restart="whenNotActive" fill="hold" evtFilter="cancelBubble" nodeType="interactiveSeq">
                <p:stCondLst>
                  <p:cond evt="onClick" delay="0">
                    <p:tgtEl>
                      <p:spTgt spid="438302"/>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12" presetClass="exit" presetSubtype="1" fill="hold" nodeType="clickEffect">
                                  <p:stCondLst>
                                    <p:cond delay="0"/>
                                  </p:stCondLst>
                                  <p:childTnLst>
                                    <p:animEffect transition="out" filter="slide(fromTop)">
                                      <p:cBhvr>
                                        <p:cTn id="95" dur="400"/>
                                        <p:tgtEl>
                                          <p:spTgt spid="438302"/>
                                        </p:tgtEl>
                                      </p:cBhvr>
                                    </p:animEffect>
                                    <p:set>
                                      <p:cBhvr>
                                        <p:cTn id="96"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97" restart="whenNotActive" fill="hold" evtFilter="cancelBubble" nodeType="interactiveSeq">
                <p:stCondLst>
                  <p:cond evt="onClick" delay="0">
                    <p:tgtEl>
                      <p:spTgt spid="438303"/>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2" presetClass="exit" presetSubtype="1" fill="hold" nodeType="clickEffect">
                                  <p:stCondLst>
                                    <p:cond delay="0"/>
                                  </p:stCondLst>
                                  <p:childTnLst>
                                    <p:animEffect transition="out" filter="slide(fromTop)">
                                      <p:cBhvr>
                                        <p:cTn id="101" dur="300"/>
                                        <p:tgtEl>
                                          <p:spTgt spid="438303"/>
                                        </p:tgtEl>
                                      </p:cBhvr>
                                    </p:animEffect>
                                    <p:set>
                                      <p:cBhvr>
                                        <p:cTn id="102"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03" restart="whenNotActive" fill="hold" evtFilter="cancelBubble" nodeType="interactiveSeq">
                <p:stCondLst>
                  <p:cond evt="onClick" delay="0">
                    <p:tgtEl>
                      <p:spTgt spid="438331"/>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42" presetClass="path" presetSubtype="0" fill="hold" nodeType="clickEffect">
                                  <p:stCondLst>
                                    <p:cond delay="0"/>
                                  </p:stCondLst>
                                  <p:childTnLst>
                                    <p:animMotion origin="layout" path="M -0.97014 -0.19352 L -0.97014 -0.19352 " pathEditMode="fixed" rAng="0" ptsTypes="AA">
                                      <p:cBhvr>
                                        <p:cTn id="107" dur="10" fill="hold"/>
                                        <p:tgtEl>
                                          <p:spTgt spid="438297"/>
                                        </p:tgtEl>
                                        <p:attrNameLst>
                                          <p:attrName>ppt_x</p:attrName>
                                          <p:attrName>ppt_y</p:attrName>
                                        </p:attrNameLst>
                                      </p:cBhvr>
                                      <p:rCtr x="0" y="0"/>
                                    </p:animMotion>
                                  </p:childTnLst>
                                </p:cTn>
                              </p:par>
                              <p:par>
                                <p:cTn id="108" presetID="42" presetClass="path" presetSubtype="0" fill="hold" nodeType="withEffect">
                                  <p:stCondLst>
                                    <p:cond delay="0"/>
                                  </p:stCondLst>
                                  <p:childTnLst>
                                    <p:animMotion origin="layout" path="M -0.97014 -0.19352 L -0.97014 -0.19352 " pathEditMode="fixed" rAng="0" ptsTypes="AA">
                                      <p:cBhvr>
                                        <p:cTn id="109" dur="10" fill="hold"/>
                                        <p:tgtEl>
                                          <p:spTgt spid="438303"/>
                                        </p:tgtEl>
                                        <p:attrNameLst>
                                          <p:attrName>ppt_x</p:attrName>
                                          <p:attrName>ppt_y</p:attrName>
                                        </p:attrNameLst>
                                      </p:cBhvr>
                                      <p:rCtr x="0" y="0"/>
                                    </p:animMotion>
                                  </p:childTnLst>
                                </p:cTn>
                              </p:par>
                              <p:par>
                                <p:cTn id="110" presetID="42" presetClass="path" presetSubtype="0" fill="hold" nodeType="withEffect">
                                  <p:stCondLst>
                                    <p:cond delay="0"/>
                                  </p:stCondLst>
                                  <p:childTnLst>
                                    <p:animMotion origin="layout" path="M -0.97014 -0.19353 L -0.97014 -0.19353 " pathEditMode="fixed" rAng="0" ptsTypes="AA">
                                      <p:cBhvr>
                                        <p:cTn id="111" dur="10" fill="hold"/>
                                        <p:tgtEl>
                                          <p:spTgt spid="438302"/>
                                        </p:tgtEl>
                                        <p:attrNameLst>
                                          <p:attrName>ppt_x</p:attrName>
                                          <p:attrName>ppt_y</p:attrName>
                                        </p:attrNameLst>
                                      </p:cBhvr>
                                      <p:rCtr x="0" y="0"/>
                                    </p:animMotion>
                                  </p:childTnLst>
                                </p:cTn>
                              </p:par>
                              <p:par>
                                <p:cTn id="112" presetID="42" presetClass="path" presetSubtype="0" fill="hold" nodeType="withEffect">
                                  <p:stCondLst>
                                    <p:cond delay="0"/>
                                  </p:stCondLst>
                                  <p:childTnLst>
                                    <p:animMotion origin="layout" path="M -0.97014 -0.19353 L -0.97014 -0.19353 " pathEditMode="fixed" rAng="0" ptsTypes="AA">
                                      <p:cBhvr>
                                        <p:cTn id="113" dur="10" fill="hold"/>
                                        <p:tgtEl>
                                          <p:spTgt spid="438301"/>
                                        </p:tgtEl>
                                        <p:attrNameLst>
                                          <p:attrName>ppt_x</p:attrName>
                                          <p:attrName>ppt_y</p:attrName>
                                        </p:attrNameLst>
                                      </p:cBhvr>
                                      <p:rCtr x="0" y="0"/>
                                    </p:animMotion>
                                  </p:childTnLst>
                                </p:cTn>
                              </p:par>
                              <p:par>
                                <p:cTn id="114" presetID="42" presetClass="path" presetSubtype="0" fill="hold" grpId="1" nodeType="withEffect">
                                  <p:stCondLst>
                                    <p:cond delay="0"/>
                                  </p:stCondLst>
                                  <p:iterate type="lt">
                                    <p:tmPct val="0"/>
                                  </p:iterate>
                                  <p:childTnLst>
                                    <p:animMotion origin="layout" path="M -0.96737 0.41436 L -0.96737 0.41436 " pathEditMode="fixed" rAng="0" ptsTypes="AA">
                                      <p:cBhvr>
                                        <p:cTn id="115" dur="10" fill="hold"/>
                                        <p:tgtEl>
                                          <p:spTgt spid="438335">
                                            <p:bg/>
                                          </p:spTgt>
                                        </p:tgtEl>
                                        <p:attrNameLst>
                                          <p:attrName>ppt_x</p:attrName>
                                          <p:attrName>ppt_y</p:attrName>
                                        </p:attrNameLst>
                                      </p:cBhvr>
                                      <p:rCtr x="0" y="0"/>
                                    </p:animMotion>
                                  </p:childTnLst>
                                </p:cTn>
                              </p:par>
                              <p:par>
                                <p:cTn id="116" presetID="42" presetClass="path" presetSubtype="0" fill="hold" grpId="1" nodeType="withEffect">
                                  <p:stCondLst>
                                    <p:cond delay="0"/>
                                  </p:stCondLst>
                                  <p:iterate type="lt">
                                    <p:tmPct val="0"/>
                                  </p:iterate>
                                  <p:childTnLst>
                                    <p:animMotion origin="layout" path="M -0.9764 0.41436 L -0.9764 0.41436 " pathEditMode="fixed" rAng="0" ptsTypes="AA">
                                      <p:cBhvr>
                                        <p:cTn id="117" dur="10" fill="hold"/>
                                        <p:tgtEl>
                                          <p:spTgt spid="438335">
                                            <p:txEl>
                                              <p:pRg st="0" end="0"/>
                                            </p:txEl>
                                          </p:spTgt>
                                        </p:tgtEl>
                                        <p:attrNameLst>
                                          <p:attrName>ppt_x</p:attrName>
                                          <p:attrName>ppt_y</p:attrName>
                                        </p:attrNameLst>
                                      </p:cBhvr>
                                      <p:rCtr x="0" y="0"/>
                                    </p:animMotion>
                                  </p:childTnLst>
                                </p:cTn>
                              </p:par>
                              <p:par>
                                <p:cTn id="118" presetID="1" presetClass="exit" presetSubtype="0" fill="hold" grpId="2" nodeType="withEffect">
                                  <p:stCondLst>
                                    <p:cond delay="0"/>
                                  </p:stCondLst>
                                  <p:childTnLst>
                                    <p:set>
                                      <p:cBhvr>
                                        <p:cTn id="119" dur="1" fill="hold">
                                          <p:stCondLst>
                                            <p:cond delay="0"/>
                                          </p:stCondLst>
                                        </p:cTn>
                                        <p:tgtEl>
                                          <p:spTgt spid="438335">
                                            <p:txEl>
                                              <p:pRg st="0" end="0"/>
                                            </p:txEl>
                                          </p:spTgt>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438335">
                                            <p:bg/>
                                          </p:spTgt>
                                        </p:tgtEl>
                                        <p:attrNameLst>
                                          <p:attrName>style.visibility</p:attrName>
                                        </p:attrNameLst>
                                      </p:cBhvr>
                                      <p:to>
                                        <p:strVal val="hidden"/>
                                      </p:to>
                                    </p:set>
                                  </p:childTnLst>
                                </p:cTn>
                              </p:par>
                            </p:childTnLst>
                          </p:cTn>
                        </p:par>
                        <p:par>
                          <p:cTn id="122" fill="hold" nodeType="afterGroup">
                            <p:stCondLst>
                              <p:cond delay="10"/>
                            </p:stCondLst>
                            <p:childTnLst>
                              <p:par>
                                <p:cTn id="123" presetID="12" presetClass="exit" presetSubtype="1" fill="hold" nodeType="afterEffect">
                                  <p:stCondLst>
                                    <p:cond delay="0"/>
                                  </p:stCondLst>
                                  <p:childTnLst>
                                    <p:animEffect transition="out" filter="slide(fromTop)">
                                      <p:cBhvr>
                                        <p:cTn id="124" dur="1000"/>
                                        <p:tgtEl>
                                          <p:spTgt spid="438332"/>
                                        </p:tgtEl>
                                      </p:cBhvr>
                                    </p:animEffect>
                                    <p:set>
                                      <p:cBhvr>
                                        <p:cTn id="125" dur="1" fill="hold">
                                          <p:stCondLst>
                                            <p:cond delay="999"/>
                                          </p:stCondLst>
                                        </p:cTn>
                                        <p:tgtEl>
                                          <p:spTgt spid="438332"/>
                                        </p:tgtEl>
                                        <p:attrNameLst>
                                          <p:attrName>style.visibility</p:attrName>
                                        </p:attrNameLst>
                                      </p:cBhvr>
                                      <p:to>
                                        <p:strVal val="hidden"/>
                                      </p:to>
                                    </p:set>
                                  </p:childTnLst>
                                </p:cTn>
                              </p:par>
                            </p:childTnLst>
                          </p:cTn>
                        </p:par>
                        <p:par>
                          <p:cTn id="126" fill="hold" nodeType="afterGroup">
                            <p:stCondLst>
                              <p:cond delay="1010"/>
                            </p:stCondLst>
                            <p:childTnLst>
                              <p:par>
                                <p:cTn id="127" presetID="10" presetClass="entr" presetSubtype="0" fill="hold" grpId="5" nodeType="afterEffect">
                                  <p:stCondLst>
                                    <p:cond delay="490"/>
                                  </p:stCondLst>
                                  <p:childTnLst>
                                    <p:set>
                                      <p:cBhvr>
                                        <p:cTn id="128" dur="1" fill="hold">
                                          <p:stCondLst>
                                            <p:cond delay="0"/>
                                          </p:stCondLst>
                                        </p:cTn>
                                        <p:tgtEl>
                                          <p:spTgt spid="438335">
                                            <p:bg/>
                                          </p:spTgt>
                                        </p:tgtEl>
                                        <p:attrNameLst>
                                          <p:attrName>style.visibility</p:attrName>
                                        </p:attrNameLst>
                                      </p:cBhvr>
                                      <p:to>
                                        <p:strVal val="visible"/>
                                      </p:to>
                                    </p:set>
                                    <p:animEffect transition="in" filter="fade">
                                      <p:cBhvr>
                                        <p:cTn id="129" dur="500"/>
                                        <p:tgtEl>
                                          <p:spTgt spid="438335">
                                            <p:bg/>
                                          </p:spTgt>
                                        </p:tgtEl>
                                      </p:cBhvr>
                                    </p:animEffect>
                                  </p:childTnLst>
                                </p:cTn>
                              </p:par>
                            </p:childTnLst>
                          </p:cTn>
                        </p:par>
                        <p:par>
                          <p:cTn id="130" fill="hold" nodeType="afterGroup">
                            <p:stCondLst>
                              <p:cond delay="2000"/>
                            </p:stCondLst>
                            <p:childTnLst>
                              <p:par>
                                <p:cTn id="131" presetID="10" presetClass="entr" presetSubtype="0" fill="hold" grpId="4" nodeType="afterEffect">
                                  <p:stCondLst>
                                    <p:cond delay="0"/>
                                  </p:stCondLst>
                                  <p:iterate type="lt">
                                    <p:tmPct val="0"/>
                                  </p:iterate>
                                  <p:childTnLst>
                                    <p:set>
                                      <p:cBhvr>
                                        <p:cTn id="132" dur="1" fill="hold">
                                          <p:stCondLst>
                                            <p:cond delay="0"/>
                                          </p:stCondLst>
                                        </p:cTn>
                                        <p:tgtEl>
                                          <p:spTgt spid="438335">
                                            <p:txEl>
                                              <p:pRg st="0" end="0"/>
                                            </p:txEl>
                                          </p:spTgt>
                                        </p:tgtEl>
                                        <p:attrNameLst>
                                          <p:attrName>style.visibility</p:attrName>
                                        </p:attrNameLst>
                                      </p:cBhvr>
                                      <p:to>
                                        <p:strVal val="visible"/>
                                      </p:to>
                                    </p:set>
                                    <p:animEffect transition="in" filter="fade">
                                      <p:cBhvr>
                                        <p:cTn id="133" dur="500"/>
                                        <p:tgtEl>
                                          <p:spTgt spid="438335">
                                            <p:txEl>
                                              <p:pRg st="0" end="0"/>
                                            </p:txEl>
                                          </p:spTgt>
                                        </p:tgtEl>
                                      </p:cBhvr>
                                    </p:animEffect>
                                  </p:childTnLst>
                                </p:cTn>
                              </p:par>
                            </p:childTnLst>
                          </p:cTn>
                        </p:par>
                        <p:par>
                          <p:cTn id="134" fill="hold" nodeType="afterGroup">
                            <p:stCondLst>
                              <p:cond delay="2500"/>
                            </p:stCondLst>
                            <p:childTnLst>
                              <p:par>
                                <p:cTn id="135" presetID="27" presetClass="entr" presetSubtype="0" fill="hold" grpId="3" nodeType="afterEffect">
                                  <p:stCondLst>
                                    <p:cond delay="0"/>
                                  </p:stCondLst>
                                  <p:iterate type="lt">
                                    <p:tmPct val="50000"/>
                                  </p:iterate>
                                  <p:childTnLst>
                                    <p:set>
                                      <p:cBhvr>
                                        <p:cTn id="136"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37"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38"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39"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40" restart="whenNotActive" fill="hold" evtFilter="cancelBubble" nodeType="interactiveSeq">
                <p:stCondLst>
                  <p:cond evt="onClick" delay="0">
                    <p:tgtEl>
                      <p:spTgt spid="438336"/>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3" presetClass="entr" presetSubtype="0" fill="hold" grpId="1" nodeType="clickEffect">
                                  <p:stCondLst>
                                    <p:cond delay="0"/>
                                  </p:stCondLst>
                                  <p:childTnLst>
                                    <p:set>
                                      <p:cBhvr>
                                        <p:cTn id="144" dur="1" fill="hold">
                                          <p:stCondLst>
                                            <p:cond delay="0"/>
                                          </p:stCondLst>
                                        </p:cTn>
                                        <p:tgtEl>
                                          <p:spTgt spid="438286"/>
                                        </p:tgtEl>
                                        <p:attrNameLst>
                                          <p:attrName>style.visibility</p:attrName>
                                        </p:attrNameLst>
                                      </p:cBhvr>
                                      <p:to>
                                        <p:strVal val="visible"/>
                                      </p:to>
                                    </p:set>
                                  </p:childTnLst>
                                </p:cTn>
                              </p:par>
                              <p:par>
                                <p:cTn id="145" presetID="3" presetClass="exit" presetSubtype="0" fill="hold" grpId="2" nodeType="withEffect">
                                  <p:stCondLst>
                                    <p:cond delay="0"/>
                                  </p:stCondLst>
                                  <p:childTnLst>
                                    <p:set>
                                      <p:cBhvr>
                                        <p:cTn id="146" dur="1" fill="hold">
                                          <p:stCondLst>
                                            <p:cond delay="0"/>
                                          </p:stCondLst>
                                        </p:cTn>
                                        <p:tgtEl>
                                          <p:spTgt spid="438287"/>
                                        </p:tgtEl>
                                        <p:attrNameLst>
                                          <p:attrName>style.visibility</p:attrName>
                                        </p:attrNameLst>
                                      </p:cBhvr>
                                      <p:to>
                                        <p:strVal val="hidden"/>
                                      </p:to>
                                    </p:set>
                                  </p:childTnLst>
                                </p:cTn>
                              </p:par>
                              <p:par>
                                <p:cTn id="147" presetID="3" presetClass="exit" presetSubtype="0" fill="hold" grpId="1" nodeType="withEffect">
                                  <p:stCondLst>
                                    <p:cond delay="0"/>
                                  </p:stCondLst>
                                  <p:childTnLst>
                                    <p:set>
                                      <p:cBhvr>
                                        <p:cTn id="148" dur="1" fill="hold">
                                          <p:stCondLst>
                                            <p:cond delay="0"/>
                                          </p:stCondLst>
                                        </p:cTn>
                                        <p:tgtEl>
                                          <p:spTgt spid="438288"/>
                                        </p:tgtEl>
                                        <p:attrNameLst>
                                          <p:attrName>style.visibility</p:attrName>
                                        </p:attrNameLst>
                                      </p:cBhvr>
                                      <p:to>
                                        <p:strVal val="hidden"/>
                                      </p:to>
                                    </p:set>
                                  </p:childTnLst>
                                </p:cTn>
                              </p:par>
                              <p:par>
                                <p:cTn id="149" presetID="3" presetClass="exit" presetSubtype="0" fill="hold" grpId="1" nodeType="withEffect">
                                  <p:stCondLst>
                                    <p:cond delay="0"/>
                                  </p:stCondLst>
                                  <p:childTnLst>
                                    <p:set>
                                      <p:cBhvr>
                                        <p:cTn id="150" dur="1" fill="hold">
                                          <p:stCondLst>
                                            <p:cond delay="0"/>
                                          </p:stCondLst>
                                        </p:cTn>
                                        <p:tgtEl>
                                          <p:spTgt spid="438283"/>
                                        </p:tgtEl>
                                        <p:attrNameLst>
                                          <p:attrName>style.visibility</p:attrName>
                                        </p:attrNameLst>
                                      </p:cBhvr>
                                      <p:to>
                                        <p:strVal val="hidden"/>
                                      </p:to>
                                    </p:set>
                                  </p:childTnLst>
                                </p:cTn>
                              </p:par>
                              <p:par>
                                <p:cTn id="151" presetID="3" presetClass="exit" presetSubtype="0" fill="hold" grpId="1" nodeType="withEffect">
                                  <p:stCondLst>
                                    <p:cond delay="0"/>
                                  </p:stCondLst>
                                  <p:childTnLst>
                                    <p:set>
                                      <p:cBhvr>
                                        <p:cTn id="152" dur="1" fill="hold">
                                          <p:stCondLst>
                                            <p:cond delay="0"/>
                                          </p:stCondLst>
                                        </p:cTn>
                                        <p:tgtEl>
                                          <p:spTgt spid="438284"/>
                                        </p:tgtEl>
                                        <p:attrNameLst>
                                          <p:attrName>style.visibility</p:attrName>
                                        </p:attrNameLst>
                                      </p:cBhvr>
                                      <p:to>
                                        <p:strVal val="hidden"/>
                                      </p:to>
                                    </p:set>
                                  </p:childTnLst>
                                </p:cTn>
                              </p:par>
                              <p:par>
                                <p:cTn id="153" presetID="3" presetClass="exit" presetSubtype="0" fill="hold" grpId="1" nodeType="withEffect">
                                  <p:stCondLst>
                                    <p:cond delay="0"/>
                                  </p:stCondLst>
                                  <p:childTnLst>
                                    <p:set>
                                      <p:cBhvr>
                                        <p:cTn id="154"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55" restart="whenNotActive" fill="hold" evtFilter="cancelBubble" nodeType="interactiveSeq">
                <p:stCondLst>
                  <p:cond evt="onClick" delay="0">
                    <p:tgtEl>
                      <p:spTgt spid="7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grpId="0" nodeType="afterEffect">
                                  <p:stCondLst>
                                    <p:cond delay="0"/>
                                  </p:stCondLst>
                                  <p:iterate type="lt">
                                    <p:tmPct val="0"/>
                                  </p:iterate>
                                  <p:childTnLst>
                                    <p:animEffect transition="out" filter="fade">
                                      <p:cBhvr>
                                        <p:cTn id="159" dur="500"/>
                                        <p:tgtEl>
                                          <p:spTgt spid="438335">
                                            <p:txEl>
                                              <p:pRg st="0" end="0"/>
                                            </p:txEl>
                                          </p:spTgt>
                                        </p:tgtEl>
                                      </p:cBhvr>
                                    </p:animEffect>
                                    <p:set>
                                      <p:cBhvr>
                                        <p:cTn id="160" dur="1" fill="hold">
                                          <p:stCondLst>
                                            <p:cond delay="499"/>
                                          </p:stCondLst>
                                        </p:cTn>
                                        <p:tgtEl>
                                          <p:spTgt spid="438335">
                                            <p:txEl>
                                              <p:pRg st="0" end="0"/>
                                            </p:txEl>
                                          </p:spTgt>
                                        </p:tgtEl>
                                        <p:attrNameLst>
                                          <p:attrName>style.visibility</p:attrName>
                                        </p:attrNameLst>
                                      </p:cBhvr>
                                      <p:to>
                                        <p:strVal val="hidden"/>
                                      </p:to>
                                    </p:set>
                                  </p:childTnLst>
                                </p:cTn>
                              </p:par>
                            </p:childTnLst>
                          </p:cTn>
                        </p:par>
                        <p:par>
                          <p:cTn id="161" fill="hold">
                            <p:stCondLst>
                              <p:cond delay="500"/>
                            </p:stCondLst>
                            <p:childTnLst>
                              <p:par>
                                <p:cTn id="162" presetID="10" presetClass="exit" presetSubtype="0" fill="hold" grpId="0" nodeType="afterEffect">
                                  <p:stCondLst>
                                    <p:cond delay="0"/>
                                  </p:stCondLst>
                                  <p:iterate type="lt">
                                    <p:tmPct val="0"/>
                                  </p:iterate>
                                  <p:childTnLst>
                                    <p:animEffect transition="out" filter="fade">
                                      <p:cBhvr>
                                        <p:cTn id="163" dur="500"/>
                                        <p:tgtEl>
                                          <p:spTgt spid="438335">
                                            <p:bg/>
                                          </p:spTgt>
                                        </p:tgtEl>
                                      </p:cBhvr>
                                    </p:animEffect>
                                    <p:set>
                                      <p:cBhvr>
                                        <p:cTn id="164"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2</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3</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4</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5</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3"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4"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5"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6"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5</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560443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2</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3</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4</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5</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6</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4"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5"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6"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7"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6</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708114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438332"/>
                                        </p:tgtEl>
                                      </p:cBhvr>
                                    </p:animEffect>
                                    <p:set>
                                      <p:cBhvr>
                                        <p:cTn id="151" dur="1" fill="hold">
                                          <p:stCondLst>
                                            <p:cond delay="999"/>
                                          </p:stCondLst>
                                        </p:cTn>
                                        <p:tgtEl>
                                          <p:spTgt spid="438332"/>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0"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000" b="1" i="1">
              <a:solidFill>
                <a:srgbClr val="000066"/>
              </a:solidFill>
              <a:effectLst/>
            </a:endParaRPr>
          </a:p>
        </p:txBody>
      </p:sp>
      <p:sp>
        <p:nvSpPr>
          <p:cNvPr id="6156" name="AutoShape 12"/>
          <p:cNvSpPr>
            <a:spLocks noChangeArrowheads="1"/>
          </p:cNvSpPr>
          <p:nvPr/>
        </p:nvSpPr>
        <p:spPr bwMode="auto">
          <a:xfrm>
            <a:off x="4752975"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i="1">
              <a:solidFill>
                <a:srgbClr val="000066"/>
              </a:solidFill>
              <a:effectLst/>
            </a:endParaRPr>
          </a:p>
        </p:txBody>
      </p:sp>
      <p:sp>
        <p:nvSpPr>
          <p:cNvPr id="6179" name="Rectangle 35"/>
          <p:cNvSpPr>
            <a:spLocks noChangeArrowheads="1"/>
          </p:cNvSpPr>
          <p:nvPr/>
        </p:nvSpPr>
        <p:spPr bwMode="auto">
          <a:xfrm>
            <a:off x="-30480" y="76200"/>
            <a:ext cx="31994475" cy="1371600"/>
          </a:xfrm>
          <a:prstGeom prst="rect">
            <a:avLst/>
          </a:prstGeom>
          <a:noFill/>
          <a:ln>
            <a:noFill/>
          </a:ln>
          <a:effectLst/>
          <a:ex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sp>
        <p:nvSpPr>
          <p:cNvPr id="6180" name="Rectangle 36"/>
          <p:cNvSpPr>
            <a:spLocks noChangeArrowheads="1"/>
          </p:cNvSpPr>
          <p:nvPr/>
        </p:nvSpPr>
        <p:spPr bwMode="auto">
          <a:xfrm>
            <a:off x="-22850475" y="5257800"/>
            <a:ext cx="31994475" cy="13716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a:ex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pic>
        <p:nvPicPr>
          <p:cNvPr id="6164"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152400"/>
            <a:ext cx="9508583" cy="6416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25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2000" fill="hold"/>
                                        <p:tgtEl>
                                          <p:spTgt spid="6164"/>
                                        </p:tgtEl>
                                        <p:attrNameLst>
                                          <p:attrName>ppt_w</p:attrName>
                                        </p:attrNameLst>
                                      </p:cBhvr>
                                      <p:tavLst>
                                        <p:tav tm="0">
                                          <p:val>
                                            <p:fltVal val="0"/>
                                          </p:val>
                                        </p:tav>
                                        <p:tav tm="100000">
                                          <p:val>
                                            <p:strVal val="#ppt_w"/>
                                          </p:val>
                                        </p:tav>
                                      </p:tavLst>
                                    </p:anim>
                                    <p:anim calcmode="lin" valueType="num">
                                      <p:cBhvr>
                                        <p:cTn id="8" dur="2000" fill="hold"/>
                                        <p:tgtEl>
                                          <p:spTgt spid="6164"/>
                                        </p:tgtEl>
                                        <p:attrNameLst>
                                          <p:attrName>ppt_h</p:attrName>
                                        </p:attrNameLst>
                                      </p:cBhvr>
                                      <p:tavLst>
                                        <p:tav tm="0">
                                          <p:val>
                                            <p:fltVal val="0"/>
                                          </p:val>
                                        </p:tav>
                                        <p:tav tm="100000">
                                          <p:val>
                                            <p:strVal val="#ppt_h"/>
                                          </p:val>
                                        </p:tav>
                                      </p:tavLst>
                                    </p:anim>
                                    <p:animEffect transition="in" filter="fade">
                                      <p:cBhvr>
                                        <p:cTn id="9" dur="2000"/>
                                        <p:tgtEl>
                                          <p:spTgt spid="6164"/>
                                        </p:tgtEl>
                                      </p:cBhvr>
                                    </p:animEffect>
                                  </p:childTnLst>
                                </p:cTn>
                              </p:par>
                              <p:par>
                                <p:cTn id="10" presetID="22" presetClass="entr" presetSubtype="1" fill="hold" nodeType="withEffect">
                                  <p:stCondLst>
                                    <p:cond delay="3500"/>
                                  </p:stCondLst>
                                  <p:childTnLst>
                                    <p:set>
                                      <p:cBhvr>
                                        <p:cTn id="11" dur="1" fill="hold">
                                          <p:stCondLst>
                                            <p:cond delay="0"/>
                                          </p:stCondLst>
                                        </p:cTn>
                                        <p:tgtEl>
                                          <p:spTgt spid="6155">
                                            <p:bg/>
                                          </p:spTgt>
                                        </p:tgtEl>
                                        <p:attrNameLst>
                                          <p:attrName>style.visibility</p:attrName>
                                        </p:attrNameLst>
                                      </p:cBhvr>
                                      <p:to>
                                        <p:strVal val="visible"/>
                                      </p:to>
                                    </p:set>
                                    <p:animEffect transition="in" filter="wipe(up)">
                                      <p:cBhvr>
                                        <p:cTn id="12" dur="500"/>
                                        <p:tgtEl>
                                          <p:spTgt spid="6155">
                                            <p:bg/>
                                          </p:spTgt>
                                        </p:tgtEl>
                                      </p:cBhvr>
                                    </p:animEffect>
                                  </p:childTnLst>
                                </p:cTn>
                              </p:par>
                              <p:par>
                                <p:cTn id="13" presetID="22" presetClass="entr" presetSubtype="4" fill="hold" nodeType="withEffect">
                                  <p:stCondLst>
                                    <p:cond delay="3500"/>
                                  </p:stCondLst>
                                  <p:iterate type="wd">
                                    <p:tmPct val="10000"/>
                                  </p:iterate>
                                  <p:childTnLst>
                                    <p:set>
                                      <p:cBhvr>
                                        <p:cTn id="14" dur="1" fill="hold">
                                          <p:stCondLst>
                                            <p:cond delay="0"/>
                                          </p:stCondLst>
                                        </p:cTn>
                                        <p:tgtEl>
                                          <p:spTgt spid="6156">
                                            <p:bg/>
                                          </p:spTgt>
                                        </p:tgtEl>
                                        <p:attrNameLst>
                                          <p:attrName>style.visibility</p:attrName>
                                        </p:attrNameLst>
                                      </p:cBhvr>
                                      <p:to>
                                        <p:strVal val="visible"/>
                                      </p:to>
                                    </p:set>
                                    <p:animEffect transition="in" filter="wipe(down)">
                                      <p:cBhvr>
                                        <p:cTn id="15" dur="500"/>
                                        <p:tgtEl>
                                          <p:spTgt spid="6156">
                                            <p:bg/>
                                          </p:spTgt>
                                        </p:tgtEl>
                                      </p:cBhvr>
                                    </p:animEffect>
                                  </p:childTnLst>
                                </p:cTn>
                              </p:par>
                              <p:par>
                                <p:cTn id="16" presetID="22" presetClass="exit" presetSubtype="4" fill="hold" nodeType="withEffect">
                                  <p:stCondLst>
                                    <p:cond delay="8600"/>
                                  </p:stCondLst>
                                  <p:childTnLst>
                                    <p:animEffect transition="out" filter="wipe(down)">
                                      <p:cBhvr>
                                        <p:cTn id="17" dur="500"/>
                                        <p:tgtEl>
                                          <p:spTgt spid="6155">
                                            <p:bg/>
                                          </p:spTgt>
                                        </p:tgtEl>
                                      </p:cBhvr>
                                    </p:animEffect>
                                    <p:set>
                                      <p:cBhvr>
                                        <p:cTn id="18" dur="1" fill="hold">
                                          <p:stCondLst>
                                            <p:cond delay="499"/>
                                          </p:stCondLst>
                                        </p:cTn>
                                        <p:tgtEl>
                                          <p:spTgt spid="6155">
                                            <p:bg/>
                                          </p:spTgt>
                                        </p:tgtEl>
                                        <p:attrNameLst>
                                          <p:attrName>style.visibility</p:attrName>
                                        </p:attrNameLst>
                                      </p:cBhvr>
                                      <p:to>
                                        <p:strVal val="hidden"/>
                                      </p:to>
                                    </p:set>
                                  </p:childTnLst>
                                </p:cTn>
                              </p:par>
                              <p:par>
                                <p:cTn id="19" presetID="22" presetClass="exit" presetSubtype="1" fill="hold" nodeType="withEffect">
                                  <p:stCondLst>
                                    <p:cond delay="8600"/>
                                  </p:stCondLst>
                                  <p:childTnLst>
                                    <p:animEffect transition="out" filter="wipe(up)">
                                      <p:cBhvr>
                                        <p:cTn id="20" dur="500"/>
                                        <p:tgtEl>
                                          <p:spTgt spid="6156">
                                            <p:bg/>
                                          </p:spTgt>
                                        </p:tgtEl>
                                      </p:cBhvr>
                                    </p:animEffect>
                                    <p:set>
                                      <p:cBhvr>
                                        <p:cTn id="21" dur="1" fill="hold">
                                          <p:stCondLst>
                                            <p:cond delay="499"/>
                                          </p:stCondLst>
                                        </p:cTn>
                                        <p:tgtEl>
                                          <p:spTgt spid="6156">
                                            <p:bg/>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79"/>
                                        </p:tgtEl>
                                        <p:attrNameLst>
                                          <p:attrName>style.visibility</p:attrName>
                                        </p:attrNameLst>
                                      </p:cBhvr>
                                      <p:to>
                                        <p:strVal val="visible"/>
                                      </p:to>
                                    </p:set>
                                    <p:animEffect transition="in" filter="fade">
                                      <p:cBhvr>
                                        <p:cTn id="24" dur="2500"/>
                                        <p:tgtEl>
                                          <p:spTgt spid="6179"/>
                                        </p:tgtEl>
                                      </p:cBhvr>
                                    </p:animEffect>
                                  </p:childTnLst>
                                </p:cTn>
                              </p:par>
                              <p:par>
                                <p:cTn id="25" presetID="35" presetClass="path" presetSubtype="0" fill="hold" nodeType="withEffect">
                                  <p:stCondLst>
                                    <p:cond delay="0"/>
                                  </p:stCondLst>
                                  <p:childTnLst>
                                    <p:animMotion origin="layout" path="M 8.33333E-7 0.03007 L -2.49896 0.03007 " pathEditMode="fixed" rAng="0" ptsTypes="AA">
                                      <p:cBhvr>
                                        <p:cTn id="26" dur="11000" fill="hold"/>
                                        <p:tgtEl>
                                          <p:spTgt spid="6179"/>
                                        </p:tgtEl>
                                        <p:attrNameLst>
                                          <p:attrName>ppt_x</p:attrName>
                                          <p:attrName>ppt_y</p:attrName>
                                        </p:attrNameLst>
                                      </p:cBhvr>
                                      <p:rCtr x="-124948" y="0"/>
                                    </p:animMotion>
                                  </p:childTnLst>
                                </p:cTn>
                              </p:par>
                              <p:par>
                                <p:cTn id="27" presetID="10" presetClass="entr" presetSubtype="0" fill="hold" nodeType="withEffect">
                                  <p:stCondLst>
                                    <p:cond delay="0"/>
                                  </p:stCondLst>
                                  <p:childTnLst>
                                    <p:set>
                                      <p:cBhvr>
                                        <p:cTn id="28" dur="1" fill="hold">
                                          <p:stCondLst>
                                            <p:cond delay="0"/>
                                          </p:stCondLst>
                                        </p:cTn>
                                        <p:tgtEl>
                                          <p:spTgt spid="6180"/>
                                        </p:tgtEl>
                                        <p:attrNameLst>
                                          <p:attrName>style.visibility</p:attrName>
                                        </p:attrNameLst>
                                      </p:cBhvr>
                                      <p:to>
                                        <p:strVal val="visible"/>
                                      </p:to>
                                    </p:set>
                                    <p:animEffect transition="in" filter="fade">
                                      <p:cBhvr>
                                        <p:cTn id="29" dur="2500"/>
                                        <p:tgtEl>
                                          <p:spTgt spid="6180"/>
                                        </p:tgtEl>
                                      </p:cBhvr>
                                    </p:animEffect>
                                  </p:childTnLst>
                                </p:cTn>
                              </p:par>
                              <p:par>
                                <p:cTn id="30" presetID="63" presetClass="path" presetSubtype="0" fill="hold" nodeType="withEffect">
                                  <p:stCondLst>
                                    <p:cond delay="0"/>
                                  </p:stCondLst>
                                  <p:childTnLst>
                                    <p:animMotion origin="layout" path="M -8.33333E-7 -0.03098 L 2.49896 -0.03098 " pathEditMode="fixed" rAng="0" ptsTypes="AA">
                                      <p:cBhvr>
                                        <p:cTn id="31" dur="11000" fill="hold"/>
                                        <p:tgtEl>
                                          <p:spTgt spid="6180"/>
                                        </p:tgtEl>
                                        <p:attrNameLst>
                                          <p:attrName>ppt_x</p:attrName>
                                          <p:attrName>ppt_y</p:attrName>
                                        </p:attrNameLst>
                                      </p:cBhvr>
                                      <p:rCtr x="124948" y="0"/>
                                    </p:animMotion>
                                  </p:childTnLst>
                                </p:cTn>
                              </p:par>
                              <p:par>
                                <p:cTn id="32" presetID="10" presetClass="exit" presetSubtype="0" fill="hold" grpId="0" nodeType="withEffect">
                                  <p:stCondLst>
                                    <p:cond delay="9000"/>
                                  </p:stCondLst>
                                  <p:childTnLst>
                                    <p:animEffect transition="out" filter="fade">
                                      <p:cBhvr>
                                        <p:cTn id="33" dur="2000"/>
                                        <p:tgtEl>
                                          <p:spTgt spid="6179"/>
                                        </p:tgtEl>
                                      </p:cBhvr>
                                    </p:animEffect>
                                    <p:set>
                                      <p:cBhvr>
                                        <p:cTn id="34" dur="1" fill="hold">
                                          <p:stCondLst>
                                            <p:cond delay="1999"/>
                                          </p:stCondLst>
                                        </p:cTn>
                                        <p:tgtEl>
                                          <p:spTgt spid="6179"/>
                                        </p:tgtEl>
                                        <p:attrNameLst>
                                          <p:attrName>style.visibility</p:attrName>
                                        </p:attrNameLst>
                                      </p:cBhvr>
                                      <p:to>
                                        <p:strVal val="hidden"/>
                                      </p:to>
                                    </p:set>
                                  </p:childTnLst>
                                </p:cTn>
                              </p:par>
                              <p:par>
                                <p:cTn id="35" presetID="10" presetClass="exit" presetSubtype="0" fill="hold" grpId="0" nodeType="withEffect">
                                  <p:stCondLst>
                                    <p:cond delay="9000"/>
                                  </p:stCondLst>
                                  <p:childTnLst>
                                    <p:animEffect transition="out" filter="fade">
                                      <p:cBhvr>
                                        <p:cTn id="36" dur="2000"/>
                                        <p:tgtEl>
                                          <p:spTgt spid="6180"/>
                                        </p:tgtEl>
                                      </p:cBhvr>
                                    </p:animEffect>
                                    <p:set>
                                      <p:cBhvr>
                                        <p:cTn id="37"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2</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3</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4</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5</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6</a:t>
            </a:r>
            <a:endParaRPr lang="en-US" altLang="en-US" sz="3300" dirty="0">
              <a:solidFill>
                <a:schemeClr val="bg1"/>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7</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6"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7"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8"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7</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3623041"/>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3827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827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827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828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8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828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2" presetClass="path" presetSubtype="0" fill="hold" nodeType="withEffect">
                                  <p:stCondLst>
                                    <p:cond delay="0"/>
                                  </p:stCondLst>
                                  <p:childTnLst>
                                    <p:animMotion origin="layout" path="M -0.69688 0.34699 L -0.69688 0.34699 " pathEditMode="fixed" rAng="0" ptsTypes="AA">
                                      <p:cBhvr>
                                        <p:cTn id="48" dur="10" fill="hold"/>
                                        <p:tgtEl>
                                          <p:spTgt spid="438327"/>
                                        </p:tgtEl>
                                        <p:attrNameLst>
                                          <p:attrName>ppt_x</p:attrName>
                                          <p:attrName>ppt_y</p:attrName>
                                        </p:attrNameLst>
                                      </p:cBhvr>
                                      <p:rCtr x="0" y="0"/>
                                    </p:animMotion>
                                  </p:childTnLst>
                                </p:cTn>
                              </p:par>
                              <p:par>
                                <p:cTn id="49" presetID="3" presetClass="entr" presetSubtype="0" fill="hold" grpId="0" nodeType="withEffect">
                                  <p:stCondLst>
                                    <p:cond delay="0"/>
                                  </p:stCondLst>
                                  <p:childTnLst>
                                    <p:set>
                                      <p:cBhvr>
                                        <p:cTn id="50" dur="1" fill="hold">
                                          <p:stCondLst>
                                            <p:cond delay="0"/>
                                          </p:stCondLst>
                                        </p:cTn>
                                        <p:tgtEl>
                                          <p:spTgt spid="438283"/>
                                        </p:tgtEl>
                                        <p:attrNameLst>
                                          <p:attrName>style.visibility</p:attrName>
                                        </p:attrNameLst>
                                      </p:cBhvr>
                                      <p:to>
                                        <p:strVal val="visible"/>
                                      </p:to>
                                    </p:set>
                                  </p:childTnLst>
                                </p:cTn>
                              </p:par>
                              <p:par>
                                <p:cTn id="51" presetID="3" presetClass="exit" presetSubtype="0" fill="hold" grpId="0" nodeType="withEffect">
                                  <p:stCondLst>
                                    <p:cond delay="0"/>
                                  </p:stCondLst>
                                  <p:childTnLst>
                                    <p:set>
                                      <p:cBhvr>
                                        <p:cTn id="52" dur="1" fill="hold">
                                          <p:stCondLst>
                                            <p:cond delay="0"/>
                                          </p:stCondLst>
                                        </p:cTn>
                                        <p:tgtEl>
                                          <p:spTgt spid="438286"/>
                                        </p:tgtEl>
                                        <p:attrNameLst>
                                          <p:attrName>style.visibility</p:attrName>
                                        </p:attrNameLst>
                                      </p:cBhvr>
                                      <p:to>
                                        <p:strVal val="hidden"/>
                                      </p:to>
                                    </p:set>
                                  </p:childTnLst>
                                </p:cTn>
                              </p:par>
                              <p:par>
                                <p:cTn id="53" presetID="3" presetClass="entr" presetSubtype="0" fill="hold" grpId="0" nodeType="withEffect">
                                  <p:stCondLst>
                                    <p:cond delay="0"/>
                                  </p:stCondLst>
                                  <p:childTnLst>
                                    <p:set>
                                      <p:cBhvr>
                                        <p:cTn id="54" dur="1" fill="hold">
                                          <p:stCondLst>
                                            <p:cond delay="0"/>
                                          </p:stCondLst>
                                        </p:cTn>
                                        <p:tgtEl>
                                          <p:spTgt spid="43828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438327"/>
                                        </p:tgtEl>
                                        <p:attrNameLst>
                                          <p:attrName>style.visibility</p:attrName>
                                        </p:attrNameLst>
                                      </p:cBhvr>
                                      <p:to>
                                        <p:strVal val="visible"/>
                                      </p:to>
                                    </p:set>
                                    <p:animEffect transition="in" filter="fade">
                                      <p:cBhvr>
                                        <p:cTn id="57" dur="200"/>
                                        <p:tgtEl>
                                          <p:spTgt spid="438327"/>
                                        </p:tgtEl>
                                      </p:cBhvr>
                                    </p:animEffect>
                                  </p:childTnLst>
                                  <p:subTnLst>
                                    <p:audio>
                                      <p:cMediaNode>
                                        <p:cTn display="0" masterRel="sameClick">
                                          <p:stCondLst>
                                            <p:cond evt="begin" delay="0">
                                              <p:tn val="55"/>
                                            </p:cond>
                                          </p:stCondLst>
                                          <p:endCondLst>
                                            <p:cond evt="onStopAudio" delay="0">
                                              <p:tgtEl>
                                                <p:sldTgt/>
                                              </p:tgtEl>
                                            </p:cond>
                                          </p:endCondLst>
                                        </p:cTn>
                                        <p:tgtEl>
                                          <p:sndTgt r:embed="rId4" name="Buzzer.wav"/>
                                        </p:tgtEl>
                                      </p:cMediaNode>
                                    </p:audio>
                                  </p:subTnLst>
                                </p:cTn>
                              </p:par>
                            </p:childTnLst>
                          </p:cTn>
                        </p:par>
                        <p:par>
                          <p:cTn id="58" fill="hold" nodeType="afterGroup">
                            <p:stCondLst>
                              <p:cond delay="200"/>
                            </p:stCondLst>
                            <p:childTnLst>
                              <p:par>
                                <p:cTn id="59" presetID="10" presetClass="exit" presetSubtype="0" fill="hold" nodeType="afterEffect">
                                  <p:stCondLst>
                                    <p:cond delay="500"/>
                                  </p:stCondLst>
                                  <p:childTnLst>
                                    <p:animEffect transition="out" filter="fade">
                                      <p:cBhvr>
                                        <p:cTn id="60" dur="200"/>
                                        <p:tgtEl>
                                          <p:spTgt spid="438327"/>
                                        </p:tgtEl>
                                      </p:cBhvr>
                                    </p:animEffect>
                                    <p:set>
                                      <p:cBhvr>
                                        <p:cTn id="6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2" restart="whenNotActive" fill="hold" evtFilter="cancelBubble" nodeType="interactiveSeq">
                <p:stCondLst>
                  <p:cond evt="onClick" delay="0">
                    <p:tgtEl>
                      <p:spTgt spid="43828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fill="hold" nodeType="withEffect">
                                  <p:stCondLst>
                                    <p:cond delay="0"/>
                                  </p:stCondLst>
                                  <p:childTnLst>
                                    <p:animMotion origin="layout" path="M -0.84723 0.34699 L -0.84723 0.34699 " pathEditMode="fixed" rAng="0" ptsTypes="AA">
                                      <p:cBhvr>
                                        <p:cTn id="66" dur="10" fill="hold"/>
                                        <p:tgtEl>
                                          <p:spTgt spid="438318"/>
                                        </p:tgtEl>
                                        <p:attrNameLst>
                                          <p:attrName>ppt_x</p:attrName>
                                          <p:attrName>ppt_y</p:attrName>
                                        </p:attrNameLst>
                                      </p:cBhvr>
                                      <p:rCtr x="0" y="0"/>
                                    </p:animMotion>
                                  </p:childTnLst>
                                </p:cTn>
                              </p:par>
                              <p:par>
                                <p:cTn id="67" presetID="3" presetClass="entr" presetSubtype="0" fill="hold" grpId="0" nodeType="withEffect">
                                  <p:stCondLst>
                                    <p:cond delay="0"/>
                                  </p:stCondLst>
                                  <p:childTnLst>
                                    <p:set>
                                      <p:cBhvr>
                                        <p:cTn id="68" dur="1" fill="hold">
                                          <p:stCondLst>
                                            <p:cond delay="0"/>
                                          </p:stCondLst>
                                        </p:cTn>
                                        <p:tgtEl>
                                          <p:spTgt spid="438284"/>
                                        </p:tgtEl>
                                        <p:attrNameLst>
                                          <p:attrName>style.visibility</p:attrName>
                                        </p:attrNameLst>
                                      </p:cBhvr>
                                      <p:to>
                                        <p:strVal val="visible"/>
                                      </p:to>
                                    </p:set>
                                  </p:childTnLst>
                                </p:cTn>
                              </p:par>
                              <p:par>
                                <p:cTn id="69" presetID="3" presetClass="exit" presetSubtype="0" fill="hold" grpId="1" nodeType="withEffect">
                                  <p:stCondLst>
                                    <p:cond delay="0"/>
                                  </p:stCondLst>
                                  <p:childTnLst>
                                    <p:set>
                                      <p:cBhvr>
                                        <p:cTn id="70" dur="1" fill="hold">
                                          <p:stCondLst>
                                            <p:cond delay="0"/>
                                          </p:stCondLst>
                                        </p:cTn>
                                        <p:tgtEl>
                                          <p:spTgt spid="438287"/>
                                        </p:tgtEl>
                                        <p:attrNameLst>
                                          <p:attrName>style.visibility</p:attrName>
                                        </p:attrNameLst>
                                      </p:cBhvr>
                                      <p:to>
                                        <p:strVal val="hidden"/>
                                      </p:to>
                                    </p:set>
                                  </p:childTnLst>
                                </p:cTn>
                              </p:par>
                              <p:par>
                                <p:cTn id="71" presetID="3" presetClass="entr" presetSubtype="0" fill="hold" grpId="0" nodeType="withEffect">
                                  <p:stCondLst>
                                    <p:cond delay="0"/>
                                  </p:stCondLst>
                                  <p:childTnLst>
                                    <p:set>
                                      <p:cBhvr>
                                        <p:cTn id="72" dur="1" fill="hold">
                                          <p:stCondLst>
                                            <p:cond delay="0"/>
                                          </p:stCondLst>
                                        </p:cTn>
                                        <p:tgtEl>
                                          <p:spTgt spid="438288"/>
                                        </p:tgtEl>
                                        <p:attrNameLst>
                                          <p:attrName>style.visibility</p:attrName>
                                        </p:attrNameLst>
                                      </p:cBhvr>
                                      <p:to>
                                        <p:strVal val="visible"/>
                                      </p:to>
                                    </p:set>
                                  </p:childTnLst>
                                </p:cTn>
                              </p:par>
                              <p:par>
                                <p:cTn id="73" presetID="10" presetClass="entr" presetSubtype="0" fill="hold" nodeType="withEffect">
                                  <p:stCondLst>
                                    <p:cond delay="0"/>
                                  </p:stCondLst>
                                  <p:childTnLst>
                                    <p:set>
                                      <p:cBhvr>
                                        <p:cTn id="74" dur="1" fill="hold">
                                          <p:stCondLst>
                                            <p:cond delay="0"/>
                                          </p:stCondLst>
                                        </p:cTn>
                                        <p:tgtEl>
                                          <p:spTgt spid="438318"/>
                                        </p:tgtEl>
                                        <p:attrNameLst>
                                          <p:attrName>style.visibility</p:attrName>
                                        </p:attrNameLst>
                                      </p:cBhvr>
                                      <p:to>
                                        <p:strVal val="visible"/>
                                      </p:to>
                                    </p:set>
                                    <p:animEffect transition="in" filter="fade">
                                      <p:cBhvr>
                                        <p:cTn id="75" dur="200"/>
                                        <p:tgtEl>
                                          <p:spTgt spid="438318"/>
                                        </p:tgtEl>
                                      </p:cBhvr>
                                    </p:animEffect>
                                  </p:childTnLst>
                                  <p:subTnLst>
                                    <p:audio>
                                      <p:cMediaNode>
                                        <p:cTn display="0" masterRel="sameClick">
                                          <p:stCondLst>
                                            <p:cond evt="begin" delay="0">
                                              <p:tn val="73"/>
                                            </p:cond>
                                          </p:stCondLst>
                                          <p:endCondLst>
                                            <p:cond evt="onStopAudio" delay="0">
                                              <p:tgtEl>
                                                <p:sldTgt/>
                                              </p:tgtEl>
                                            </p:cond>
                                          </p:endCondLst>
                                        </p:cTn>
                                        <p:tgtEl>
                                          <p:sndTgt r:embed="rId4" name="Buzzer.wav"/>
                                        </p:tgtEl>
                                      </p:cMediaNode>
                                    </p:audio>
                                  </p:subTnLst>
                                </p:cTn>
                              </p:par>
                            </p:childTnLst>
                          </p:cTn>
                        </p:par>
                        <p:par>
                          <p:cTn id="76" fill="hold" nodeType="afterGroup">
                            <p:stCondLst>
                              <p:cond delay="200"/>
                            </p:stCondLst>
                            <p:childTnLst>
                              <p:par>
                                <p:cTn id="77" presetID="10" presetClass="exit" presetSubtype="0" fill="hold" nodeType="afterEffect">
                                  <p:stCondLst>
                                    <p:cond delay="500"/>
                                  </p:stCondLst>
                                  <p:childTnLst>
                                    <p:animEffect transition="out" filter="fade">
                                      <p:cBhvr>
                                        <p:cTn id="78" dur="200"/>
                                        <p:tgtEl>
                                          <p:spTgt spid="438318"/>
                                        </p:tgtEl>
                                      </p:cBhvr>
                                    </p:animEffect>
                                    <p:set>
                                      <p:cBhvr>
                                        <p:cTn id="7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0" restart="whenNotActive" fill="hold" evtFilter="cancelBubble" nodeType="interactiveSeq">
                <p:stCondLst>
                  <p:cond evt="onClick" delay="0">
                    <p:tgtEl>
                      <p:spTgt spid="438288"/>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2" presetClass="path" presetSubtype="0" fill="hold" nodeType="withEffect">
                                  <p:stCondLst>
                                    <p:cond delay="0"/>
                                  </p:stCondLst>
                                  <p:childTnLst>
                                    <p:animMotion origin="layout" path="M -0.99688 0.34699 L -0.99688 0.34699 " pathEditMode="fixed" rAng="0" ptsTypes="AA">
                                      <p:cBhvr>
                                        <p:cTn id="84" dur="10" fill="hold"/>
                                        <p:tgtEl>
                                          <p:spTgt spid="438305"/>
                                        </p:tgtEl>
                                        <p:attrNameLst>
                                          <p:attrName>ppt_x</p:attrName>
                                          <p:attrName>ppt_y</p:attrName>
                                        </p:attrNameLst>
                                      </p:cBhvr>
                                      <p:rCtr x="0" y="0"/>
                                    </p:animMotion>
                                  </p:childTnLst>
                                </p:cTn>
                              </p:par>
                              <p:par>
                                <p:cTn id="85" presetID="3" presetClass="entr" presetSubtype="0" fill="hold" grpId="0" nodeType="withEffect">
                                  <p:stCondLst>
                                    <p:cond delay="0"/>
                                  </p:stCondLst>
                                  <p:childTnLst>
                                    <p:set>
                                      <p:cBhvr>
                                        <p:cTn id="86" dur="1" fill="hold">
                                          <p:stCondLst>
                                            <p:cond delay="0"/>
                                          </p:stCondLst>
                                        </p:cTn>
                                        <p:tgtEl>
                                          <p:spTgt spid="438285"/>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438305"/>
                                        </p:tgtEl>
                                        <p:attrNameLst>
                                          <p:attrName>style.visibility</p:attrName>
                                        </p:attrNameLst>
                                      </p:cBhvr>
                                      <p:to>
                                        <p:strVal val="visible"/>
                                      </p:to>
                                    </p:set>
                                    <p:animEffect transition="in" filter="fade">
                                      <p:cBhvr>
                                        <p:cTn id="89" dur="200"/>
                                        <p:tgtEl>
                                          <p:spTgt spid="438305"/>
                                        </p:tgtEl>
                                      </p:cBhvr>
                                    </p:animEffect>
                                  </p:childTnLst>
                                  <p:subTnLst>
                                    <p:audio>
                                      <p:cMediaNode>
                                        <p:cTn display="0" masterRel="sameClick">
                                          <p:stCondLst>
                                            <p:cond evt="begin" delay="0">
                                              <p:tn val="87"/>
                                            </p:cond>
                                          </p:stCondLst>
                                          <p:endCondLst>
                                            <p:cond evt="onStopAudio" delay="0">
                                              <p:tgtEl>
                                                <p:sldTgt/>
                                              </p:tgtEl>
                                            </p:cond>
                                          </p:endCondLst>
                                        </p:cTn>
                                        <p:tgtEl>
                                          <p:sndTgt r:embed="rId4" name="Buzzer.wav"/>
                                        </p:tgtEl>
                                      </p:cMediaNode>
                                    </p:audio>
                                  </p:subTnLst>
                                </p:cTn>
                              </p:par>
                            </p:childTnLst>
                          </p:cTn>
                        </p:par>
                        <p:par>
                          <p:cTn id="90" fill="hold" nodeType="afterGroup">
                            <p:stCondLst>
                              <p:cond delay="200"/>
                            </p:stCondLst>
                            <p:childTnLst>
                              <p:par>
                                <p:cTn id="91" presetID="10" presetClass="exit" presetSubtype="0" fill="hold" nodeType="afterEffect">
                                  <p:stCondLst>
                                    <p:cond delay="500"/>
                                  </p:stCondLst>
                                  <p:childTnLst>
                                    <p:animEffect transition="out" filter="fade">
                                      <p:cBhvr>
                                        <p:cTn id="92" dur="200"/>
                                        <p:tgtEl>
                                          <p:spTgt spid="438305"/>
                                        </p:tgtEl>
                                      </p:cBhvr>
                                    </p:animEffect>
                                    <p:set>
                                      <p:cBhvr>
                                        <p:cTn id="9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4" restart="whenNotActive" fill="hold" evtFilter="cancelBubble" nodeType="interactiveSeq">
                <p:stCondLst>
                  <p:cond evt="onClick" delay="0">
                    <p:tgtEl>
                      <p:spTgt spid="438297"/>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2" presetClass="exit" presetSubtype="1" fill="hold" nodeType="clickEffect">
                                  <p:stCondLst>
                                    <p:cond delay="0"/>
                                  </p:stCondLst>
                                  <p:childTnLst>
                                    <p:animEffect transition="out" filter="slide(fromTop)">
                                      <p:cBhvr>
                                        <p:cTn id="98" dur="300"/>
                                        <p:tgtEl>
                                          <p:spTgt spid="438297"/>
                                        </p:tgtEl>
                                      </p:cBhvr>
                                    </p:animEffect>
                                    <p:set>
                                      <p:cBhvr>
                                        <p:cTn id="9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0" restart="whenNotActive" fill="hold" evtFilter="cancelBubble" nodeType="interactiveSeq">
                <p:stCondLst>
                  <p:cond evt="onClick" delay="0">
                    <p:tgtEl>
                      <p:spTgt spid="438298"/>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12" presetClass="exit" presetSubtype="1" fill="hold" nodeType="clickEffect">
                                  <p:stCondLst>
                                    <p:cond delay="0"/>
                                  </p:stCondLst>
                                  <p:childTnLst>
                                    <p:animEffect transition="out" filter="slide(fromTop)">
                                      <p:cBhvr>
                                        <p:cTn id="104" dur="300"/>
                                        <p:tgtEl>
                                          <p:spTgt spid="438298"/>
                                        </p:tgtEl>
                                      </p:cBhvr>
                                    </p:animEffect>
                                    <p:set>
                                      <p:cBhvr>
                                        <p:cTn id="105"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6" restart="whenNotActive" fill="hold" evtFilter="cancelBubble" nodeType="interactiveSeq">
                <p:stCondLst>
                  <p:cond evt="onClick" delay="0">
                    <p:tgtEl>
                      <p:spTgt spid="43829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2" presetClass="exit" presetSubtype="1" fill="hold" nodeType="clickEffect">
                                  <p:stCondLst>
                                    <p:cond delay="0"/>
                                  </p:stCondLst>
                                  <p:childTnLst>
                                    <p:animEffect transition="out" filter="slide(fromTop)">
                                      <p:cBhvr>
                                        <p:cTn id="110" dur="300"/>
                                        <p:tgtEl>
                                          <p:spTgt spid="438299"/>
                                        </p:tgtEl>
                                      </p:cBhvr>
                                    </p:animEffect>
                                    <p:set>
                                      <p:cBhvr>
                                        <p:cTn id="111"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2" restart="whenNotActive" fill="hold" evtFilter="cancelBubble" nodeType="interactiveSeq">
                <p:stCondLst>
                  <p:cond evt="onClick" delay="0">
                    <p:tgtEl>
                      <p:spTgt spid="43830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2" presetClass="exit" presetSubtype="1" fill="hold" nodeType="clickEffect">
                                  <p:stCondLst>
                                    <p:cond delay="0"/>
                                  </p:stCondLst>
                                  <p:childTnLst>
                                    <p:animEffect transition="out" filter="slide(fromTop)">
                                      <p:cBhvr>
                                        <p:cTn id="116" dur="300"/>
                                        <p:tgtEl>
                                          <p:spTgt spid="438300"/>
                                        </p:tgtEl>
                                      </p:cBhvr>
                                    </p:animEffect>
                                    <p:set>
                                      <p:cBhvr>
                                        <p:cTn id="117"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8" restart="whenNotActive" fill="hold" evtFilter="cancelBubble" nodeType="interactiveSeq">
                <p:stCondLst>
                  <p:cond evt="onClick" delay="0">
                    <p:tgtEl>
                      <p:spTgt spid="43830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12" presetClass="exit" presetSubtype="1" fill="hold" nodeType="clickEffect">
                                  <p:stCondLst>
                                    <p:cond delay="0"/>
                                  </p:stCondLst>
                                  <p:childTnLst>
                                    <p:animEffect transition="out" filter="slide(fromTop)">
                                      <p:cBhvr>
                                        <p:cTn id="122" dur="300"/>
                                        <p:tgtEl>
                                          <p:spTgt spid="438301"/>
                                        </p:tgtEl>
                                      </p:cBhvr>
                                    </p:animEffect>
                                    <p:set>
                                      <p:cBhvr>
                                        <p:cTn id="123"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4" restart="whenNotActive" fill="hold" evtFilter="cancelBubble" nodeType="interactiveSeq">
                <p:stCondLst>
                  <p:cond evt="onClick" delay="0">
                    <p:tgtEl>
                      <p:spTgt spid="43830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2" presetClass="exit" presetSubtype="1" fill="hold" nodeType="clickEffect">
                                  <p:stCondLst>
                                    <p:cond delay="0"/>
                                  </p:stCondLst>
                                  <p:childTnLst>
                                    <p:animEffect transition="out" filter="slide(fromTop)">
                                      <p:cBhvr>
                                        <p:cTn id="128" dur="400"/>
                                        <p:tgtEl>
                                          <p:spTgt spid="438302"/>
                                        </p:tgtEl>
                                      </p:cBhvr>
                                    </p:animEffect>
                                    <p:set>
                                      <p:cBhvr>
                                        <p:cTn id="129"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0" restart="whenNotActive" fill="hold" evtFilter="cancelBubble" nodeType="interactiveSeq">
                <p:stCondLst>
                  <p:cond evt="onClick" delay="0">
                    <p:tgtEl>
                      <p:spTgt spid="43830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2" presetClass="exit" presetSubtype="1" fill="hold" nodeType="clickEffect">
                                  <p:stCondLst>
                                    <p:cond delay="0"/>
                                  </p:stCondLst>
                                  <p:childTnLst>
                                    <p:animEffect transition="out" filter="slide(fromTop)">
                                      <p:cBhvr>
                                        <p:cTn id="134" dur="300"/>
                                        <p:tgtEl>
                                          <p:spTgt spid="438303"/>
                                        </p:tgtEl>
                                      </p:cBhvr>
                                    </p:animEffect>
                                    <p:set>
                                      <p:cBhvr>
                                        <p:cTn id="135"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6" restart="whenNotActive" fill="hold" evtFilter="cancelBubble" nodeType="interactiveSeq">
                <p:stCondLst>
                  <p:cond evt="onClick" delay="0">
                    <p:tgtEl>
                      <p:spTgt spid="438331"/>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42" presetClass="path" presetSubtype="0" fill="hold" nodeType="clickEffect">
                                  <p:stCondLst>
                                    <p:cond delay="0"/>
                                  </p:stCondLst>
                                  <p:childTnLst>
                                    <p:animMotion origin="layout" path="M -0.97014 -0.19352 L -0.97014 -0.19352 " pathEditMode="fixed" rAng="0" ptsTypes="AA">
                                      <p:cBhvr>
                                        <p:cTn id="140" dur="10" fill="hold"/>
                                        <p:tgtEl>
                                          <p:spTgt spid="438297"/>
                                        </p:tgtEl>
                                        <p:attrNameLst>
                                          <p:attrName>ppt_x</p:attrName>
                                          <p:attrName>ppt_y</p:attrName>
                                        </p:attrNameLst>
                                      </p:cBhvr>
                                      <p:rCtr x="0" y="0"/>
                                    </p:animMotion>
                                  </p:childTnLst>
                                </p:cTn>
                              </p:par>
                              <p:par>
                                <p:cTn id="141" presetID="42" presetClass="path" presetSubtype="0" fill="hold" nodeType="withEffect">
                                  <p:stCondLst>
                                    <p:cond delay="0"/>
                                  </p:stCondLst>
                                  <p:childTnLst>
                                    <p:animMotion origin="layout" path="M -0.97014 -0.19352 L -0.97014 -0.19352 " pathEditMode="fixed" rAng="0" ptsTypes="AA">
                                      <p:cBhvr>
                                        <p:cTn id="142" dur="10" fill="hold"/>
                                        <p:tgtEl>
                                          <p:spTgt spid="438303"/>
                                        </p:tgtEl>
                                        <p:attrNameLst>
                                          <p:attrName>ppt_x</p:attrName>
                                          <p:attrName>ppt_y</p:attrName>
                                        </p:attrNameLst>
                                      </p:cBhvr>
                                      <p:rCtr x="0" y="0"/>
                                    </p:animMotion>
                                  </p:childTnLst>
                                </p:cTn>
                              </p:par>
                              <p:par>
                                <p:cTn id="143" presetID="42" presetClass="path" presetSubtype="0" fill="hold" nodeType="withEffect">
                                  <p:stCondLst>
                                    <p:cond delay="0"/>
                                  </p:stCondLst>
                                  <p:childTnLst>
                                    <p:animMotion origin="layout" path="M -0.97014 -0.19353 L -0.97014 -0.19353 " pathEditMode="fixed" rAng="0" ptsTypes="AA">
                                      <p:cBhvr>
                                        <p:cTn id="144" dur="10" fill="hold"/>
                                        <p:tgtEl>
                                          <p:spTgt spid="438302"/>
                                        </p:tgtEl>
                                        <p:attrNameLst>
                                          <p:attrName>ppt_x</p:attrName>
                                          <p:attrName>ppt_y</p:attrName>
                                        </p:attrNameLst>
                                      </p:cBhvr>
                                      <p:rCtr x="0" y="0"/>
                                    </p:animMotion>
                                  </p:childTnLst>
                                </p:cTn>
                              </p:par>
                              <p:par>
                                <p:cTn id="145" presetID="42" presetClass="path" presetSubtype="0" fill="hold" nodeType="withEffect">
                                  <p:stCondLst>
                                    <p:cond delay="0"/>
                                  </p:stCondLst>
                                  <p:childTnLst>
                                    <p:animMotion origin="layout" path="M -0.97014 -0.19353 L -0.97014 -0.19353 " pathEditMode="fixed" rAng="0" ptsTypes="AA">
                                      <p:cBhvr>
                                        <p:cTn id="146" dur="10" fill="hold"/>
                                        <p:tgtEl>
                                          <p:spTgt spid="438301"/>
                                        </p:tgtEl>
                                        <p:attrNameLst>
                                          <p:attrName>ppt_x</p:attrName>
                                          <p:attrName>ppt_y</p:attrName>
                                        </p:attrNameLst>
                                      </p:cBhvr>
                                      <p:rCtr x="0" y="0"/>
                                    </p:animMotion>
                                  </p:childTnLst>
                                </p:cTn>
                              </p:par>
                              <p:par>
                                <p:cTn id="147" presetID="42" presetClass="path" presetSubtype="0" fill="hold" nodeType="withEffect">
                                  <p:stCondLst>
                                    <p:cond delay="0"/>
                                  </p:stCondLst>
                                  <p:childTnLst>
                                    <p:animMotion origin="layout" path="M -0.97013 -0.19352 L -0.97013 -0.19352 " pathEditMode="fixed" rAng="0" ptsTypes="AA">
                                      <p:cBhvr>
                                        <p:cTn id="148" dur="10" fill="hold"/>
                                        <p:tgtEl>
                                          <p:spTgt spid="438300"/>
                                        </p:tgtEl>
                                        <p:attrNameLst>
                                          <p:attrName>ppt_x</p:attrName>
                                          <p:attrName>ppt_y</p:attrName>
                                        </p:attrNameLst>
                                      </p:cBhvr>
                                      <p:rCtr x="0" y="0"/>
                                    </p:animMotion>
                                  </p:childTnLst>
                                </p:cTn>
                              </p:par>
                              <p:par>
                                <p:cTn id="149" presetID="42" presetClass="path" presetSubtype="0" fill="hold" nodeType="withEffect">
                                  <p:stCondLst>
                                    <p:cond delay="0"/>
                                  </p:stCondLst>
                                  <p:childTnLst>
                                    <p:animMotion origin="layout" path="M -0.97013 -0.19352 L -0.97013 -0.19352 " pathEditMode="fixed" rAng="0" ptsTypes="AA">
                                      <p:cBhvr>
                                        <p:cTn id="150" dur="10" fill="hold"/>
                                        <p:tgtEl>
                                          <p:spTgt spid="438299"/>
                                        </p:tgtEl>
                                        <p:attrNameLst>
                                          <p:attrName>ppt_x</p:attrName>
                                          <p:attrName>ppt_y</p:attrName>
                                        </p:attrNameLst>
                                      </p:cBhvr>
                                      <p:rCtr x="0" y="0"/>
                                    </p:animMotion>
                                  </p:childTnLst>
                                </p:cTn>
                              </p:par>
                              <p:par>
                                <p:cTn id="151" presetID="42" presetClass="path" presetSubtype="0" fill="hold" nodeType="withEffect">
                                  <p:stCondLst>
                                    <p:cond delay="0"/>
                                  </p:stCondLst>
                                  <p:childTnLst>
                                    <p:animMotion origin="layout" path="M -0.97013 -0.19352 L -0.97013 -0.19352 " pathEditMode="fixed" rAng="0" ptsTypes="AA">
                                      <p:cBhvr>
                                        <p:cTn id="152" dur="10" fill="hold"/>
                                        <p:tgtEl>
                                          <p:spTgt spid="438298"/>
                                        </p:tgtEl>
                                        <p:attrNameLst>
                                          <p:attrName>ppt_x</p:attrName>
                                          <p:attrName>ppt_y</p:attrName>
                                        </p:attrNameLst>
                                      </p:cBhvr>
                                      <p:rCtr x="0" y="0"/>
                                    </p:animMotion>
                                  </p:childTnLst>
                                </p:cTn>
                              </p:par>
                              <p:par>
                                <p:cTn id="153" presetID="42" presetClass="path" presetSubtype="0" fill="hold" grpId="1" nodeType="withEffect">
                                  <p:stCondLst>
                                    <p:cond delay="0"/>
                                  </p:stCondLst>
                                  <p:iterate type="lt">
                                    <p:tmPct val="0"/>
                                  </p:iterate>
                                  <p:childTnLst>
                                    <p:animMotion origin="layout" path="M -0.96737 0.41436 L -0.96737 0.41436 " pathEditMode="fixed" rAng="0" ptsTypes="AA">
                                      <p:cBhvr>
                                        <p:cTn id="154" dur="10" fill="hold"/>
                                        <p:tgtEl>
                                          <p:spTgt spid="438335">
                                            <p:bg/>
                                          </p:spTgt>
                                        </p:tgtEl>
                                        <p:attrNameLst>
                                          <p:attrName>ppt_x</p:attrName>
                                          <p:attrName>ppt_y</p:attrName>
                                        </p:attrNameLst>
                                      </p:cBhvr>
                                      <p:rCtr x="0" y="0"/>
                                    </p:animMotion>
                                  </p:childTnLst>
                                </p:cTn>
                              </p:par>
                              <p:par>
                                <p:cTn id="155" presetID="42" presetClass="path" presetSubtype="0" fill="hold" grpId="1" nodeType="withEffect">
                                  <p:stCondLst>
                                    <p:cond delay="0"/>
                                  </p:stCondLst>
                                  <p:iterate type="lt">
                                    <p:tmPct val="0"/>
                                  </p:iterate>
                                  <p:childTnLst>
                                    <p:animMotion origin="layout" path="M -0.9764 0.41436 L -0.9764 0.41436 " pathEditMode="fixed" rAng="0" ptsTypes="AA">
                                      <p:cBhvr>
                                        <p:cTn id="156" dur="10" fill="hold"/>
                                        <p:tgtEl>
                                          <p:spTgt spid="438335">
                                            <p:txEl>
                                              <p:pRg st="0" end="0"/>
                                            </p:txEl>
                                          </p:spTgt>
                                        </p:tgtEl>
                                        <p:attrNameLst>
                                          <p:attrName>ppt_x</p:attrName>
                                          <p:attrName>ppt_y</p:attrName>
                                        </p:attrNameLst>
                                      </p:cBhvr>
                                      <p:rCtr x="0" y="0"/>
                                    </p:animMotion>
                                  </p:childTnLst>
                                </p:cTn>
                              </p:par>
                              <p:par>
                                <p:cTn id="157" presetID="1" presetClass="exit" presetSubtype="0" fill="hold" grpId="2" nodeType="withEffect">
                                  <p:stCondLst>
                                    <p:cond delay="0"/>
                                  </p:stCondLst>
                                  <p:childTnLst>
                                    <p:set>
                                      <p:cBhvr>
                                        <p:cTn id="158" dur="1" fill="hold">
                                          <p:stCondLst>
                                            <p:cond delay="0"/>
                                          </p:stCondLst>
                                        </p:cTn>
                                        <p:tgtEl>
                                          <p:spTgt spid="438335">
                                            <p:txEl>
                                              <p:pRg st="0" end="0"/>
                                            </p:txEl>
                                          </p:spTgt>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38335">
                                            <p:bg/>
                                          </p:spTgt>
                                        </p:tgtEl>
                                        <p:attrNameLst>
                                          <p:attrName>style.visibility</p:attrName>
                                        </p:attrNameLst>
                                      </p:cBhvr>
                                      <p:to>
                                        <p:strVal val="hidden"/>
                                      </p:to>
                                    </p:set>
                                  </p:childTnLst>
                                </p:cTn>
                              </p:par>
                            </p:childTnLst>
                          </p:cTn>
                        </p:par>
                        <p:par>
                          <p:cTn id="161" fill="hold" nodeType="afterGroup">
                            <p:stCondLst>
                              <p:cond delay="10"/>
                            </p:stCondLst>
                            <p:childTnLst>
                              <p:par>
                                <p:cTn id="162" presetID="12" presetClass="exit" presetSubtype="1" fill="hold" nodeType="afterEffect">
                                  <p:stCondLst>
                                    <p:cond delay="0"/>
                                  </p:stCondLst>
                                  <p:childTnLst>
                                    <p:animEffect transition="out" filter="slide(fromTop)">
                                      <p:cBhvr>
                                        <p:cTn id="163" dur="1000"/>
                                        <p:tgtEl>
                                          <p:spTgt spid="438332"/>
                                        </p:tgtEl>
                                      </p:cBhvr>
                                    </p:animEffect>
                                    <p:set>
                                      <p:cBhvr>
                                        <p:cTn id="164" dur="1" fill="hold">
                                          <p:stCondLst>
                                            <p:cond delay="999"/>
                                          </p:stCondLst>
                                        </p:cTn>
                                        <p:tgtEl>
                                          <p:spTgt spid="438332"/>
                                        </p:tgtEl>
                                        <p:attrNameLst>
                                          <p:attrName>style.visibility</p:attrName>
                                        </p:attrNameLst>
                                      </p:cBhvr>
                                      <p:to>
                                        <p:strVal val="hidden"/>
                                      </p:to>
                                    </p:set>
                                  </p:childTnLst>
                                </p:cTn>
                              </p:par>
                            </p:childTnLst>
                          </p:cTn>
                        </p:par>
                        <p:par>
                          <p:cTn id="165" fill="hold" nodeType="afterGroup">
                            <p:stCondLst>
                              <p:cond delay="1010"/>
                            </p:stCondLst>
                            <p:childTnLst>
                              <p:par>
                                <p:cTn id="166" presetID="10" presetClass="entr" presetSubtype="0" fill="hold" grpId="5" nodeType="afterEffect">
                                  <p:stCondLst>
                                    <p:cond delay="490"/>
                                  </p:stCondLst>
                                  <p:childTnLst>
                                    <p:set>
                                      <p:cBhvr>
                                        <p:cTn id="167" dur="1" fill="hold">
                                          <p:stCondLst>
                                            <p:cond delay="0"/>
                                          </p:stCondLst>
                                        </p:cTn>
                                        <p:tgtEl>
                                          <p:spTgt spid="438335">
                                            <p:bg/>
                                          </p:spTgt>
                                        </p:tgtEl>
                                        <p:attrNameLst>
                                          <p:attrName>style.visibility</p:attrName>
                                        </p:attrNameLst>
                                      </p:cBhvr>
                                      <p:to>
                                        <p:strVal val="visible"/>
                                      </p:to>
                                    </p:set>
                                    <p:animEffect transition="in" filter="fade">
                                      <p:cBhvr>
                                        <p:cTn id="168" dur="500"/>
                                        <p:tgtEl>
                                          <p:spTgt spid="438335">
                                            <p:bg/>
                                          </p:spTgt>
                                        </p:tgtEl>
                                      </p:cBhvr>
                                    </p:animEffect>
                                  </p:childTnLst>
                                </p:cTn>
                              </p:par>
                            </p:childTnLst>
                          </p:cTn>
                        </p:par>
                        <p:par>
                          <p:cTn id="169" fill="hold" nodeType="afterGroup">
                            <p:stCondLst>
                              <p:cond delay="2000"/>
                            </p:stCondLst>
                            <p:childTnLst>
                              <p:par>
                                <p:cTn id="170" presetID="10" presetClass="entr" presetSubtype="0" fill="hold" grpId="4" nodeType="afterEffect">
                                  <p:stCondLst>
                                    <p:cond delay="0"/>
                                  </p:stCondLst>
                                  <p:iterate type="lt">
                                    <p:tmPct val="0"/>
                                  </p:iterate>
                                  <p:childTnLst>
                                    <p:set>
                                      <p:cBhvr>
                                        <p:cTn id="171" dur="1" fill="hold">
                                          <p:stCondLst>
                                            <p:cond delay="0"/>
                                          </p:stCondLst>
                                        </p:cTn>
                                        <p:tgtEl>
                                          <p:spTgt spid="438335">
                                            <p:txEl>
                                              <p:pRg st="0" end="0"/>
                                            </p:txEl>
                                          </p:spTgt>
                                        </p:tgtEl>
                                        <p:attrNameLst>
                                          <p:attrName>style.visibility</p:attrName>
                                        </p:attrNameLst>
                                      </p:cBhvr>
                                      <p:to>
                                        <p:strVal val="visible"/>
                                      </p:to>
                                    </p:set>
                                    <p:animEffect transition="in" filter="fade">
                                      <p:cBhvr>
                                        <p:cTn id="172" dur="500"/>
                                        <p:tgtEl>
                                          <p:spTgt spid="438335">
                                            <p:txEl>
                                              <p:pRg st="0" end="0"/>
                                            </p:txEl>
                                          </p:spTgt>
                                        </p:tgtEl>
                                      </p:cBhvr>
                                    </p:animEffect>
                                  </p:childTnLst>
                                </p:cTn>
                              </p:par>
                            </p:childTnLst>
                          </p:cTn>
                        </p:par>
                        <p:par>
                          <p:cTn id="173" fill="hold" nodeType="afterGroup">
                            <p:stCondLst>
                              <p:cond delay="2500"/>
                            </p:stCondLst>
                            <p:childTnLst>
                              <p:par>
                                <p:cTn id="174" presetID="27" presetClass="entr" presetSubtype="0" fill="hold" grpId="3" nodeType="afterEffect">
                                  <p:stCondLst>
                                    <p:cond delay="0"/>
                                  </p:stCondLst>
                                  <p:iterate type="lt">
                                    <p:tmPct val="50000"/>
                                  </p:iterate>
                                  <p:childTnLst>
                                    <p:set>
                                      <p:cBhvr>
                                        <p:cTn id="175"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6"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77"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78"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79" restart="whenNotActive" fill="hold" evtFilter="cancelBubble" nodeType="interactiveSeq">
                <p:stCondLst>
                  <p:cond evt="onClick" delay="0">
                    <p:tgtEl>
                      <p:spTgt spid="438336"/>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3" presetClass="entr" presetSubtype="0" fill="hold" grpId="1" nodeType="clickEffect">
                                  <p:stCondLst>
                                    <p:cond delay="0"/>
                                  </p:stCondLst>
                                  <p:childTnLst>
                                    <p:set>
                                      <p:cBhvr>
                                        <p:cTn id="183" dur="1" fill="hold">
                                          <p:stCondLst>
                                            <p:cond delay="0"/>
                                          </p:stCondLst>
                                        </p:cTn>
                                        <p:tgtEl>
                                          <p:spTgt spid="438286"/>
                                        </p:tgtEl>
                                        <p:attrNameLst>
                                          <p:attrName>style.visibility</p:attrName>
                                        </p:attrNameLst>
                                      </p:cBhvr>
                                      <p:to>
                                        <p:strVal val="visible"/>
                                      </p:to>
                                    </p:set>
                                  </p:childTnLst>
                                </p:cTn>
                              </p:par>
                              <p:par>
                                <p:cTn id="184" presetID="3" presetClass="exit" presetSubtype="0" fill="hold" grpId="2" nodeType="withEffect">
                                  <p:stCondLst>
                                    <p:cond delay="0"/>
                                  </p:stCondLst>
                                  <p:childTnLst>
                                    <p:set>
                                      <p:cBhvr>
                                        <p:cTn id="185" dur="1" fill="hold">
                                          <p:stCondLst>
                                            <p:cond delay="0"/>
                                          </p:stCondLst>
                                        </p:cTn>
                                        <p:tgtEl>
                                          <p:spTgt spid="438287"/>
                                        </p:tgtEl>
                                        <p:attrNameLst>
                                          <p:attrName>style.visibility</p:attrName>
                                        </p:attrNameLst>
                                      </p:cBhvr>
                                      <p:to>
                                        <p:strVal val="hidden"/>
                                      </p:to>
                                    </p:set>
                                  </p:childTnLst>
                                </p:cTn>
                              </p:par>
                              <p:par>
                                <p:cTn id="186" presetID="3" presetClass="exit" presetSubtype="0" fill="hold" grpId="1" nodeType="withEffect">
                                  <p:stCondLst>
                                    <p:cond delay="0"/>
                                  </p:stCondLst>
                                  <p:childTnLst>
                                    <p:set>
                                      <p:cBhvr>
                                        <p:cTn id="187" dur="1" fill="hold">
                                          <p:stCondLst>
                                            <p:cond delay="0"/>
                                          </p:stCondLst>
                                        </p:cTn>
                                        <p:tgtEl>
                                          <p:spTgt spid="438288"/>
                                        </p:tgtEl>
                                        <p:attrNameLst>
                                          <p:attrName>style.visibility</p:attrName>
                                        </p:attrNameLst>
                                      </p:cBhvr>
                                      <p:to>
                                        <p:strVal val="hidden"/>
                                      </p:to>
                                    </p:set>
                                  </p:childTnLst>
                                </p:cTn>
                              </p:par>
                              <p:par>
                                <p:cTn id="188" presetID="3" presetClass="exit" presetSubtype="0" fill="hold" grpId="1" nodeType="withEffect">
                                  <p:stCondLst>
                                    <p:cond delay="0"/>
                                  </p:stCondLst>
                                  <p:childTnLst>
                                    <p:set>
                                      <p:cBhvr>
                                        <p:cTn id="189" dur="1" fill="hold">
                                          <p:stCondLst>
                                            <p:cond delay="0"/>
                                          </p:stCondLst>
                                        </p:cTn>
                                        <p:tgtEl>
                                          <p:spTgt spid="438283"/>
                                        </p:tgtEl>
                                        <p:attrNameLst>
                                          <p:attrName>style.visibility</p:attrName>
                                        </p:attrNameLst>
                                      </p:cBhvr>
                                      <p:to>
                                        <p:strVal val="hidden"/>
                                      </p:to>
                                    </p:set>
                                  </p:childTnLst>
                                </p:cTn>
                              </p:par>
                              <p:par>
                                <p:cTn id="190" presetID="3" presetClass="exit" presetSubtype="0" fill="hold" grpId="1" nodeType="withEffect">
                                  <p:stCondLst>
                                    <p:cond delay="0"/>
                                  </p:stCondLst>
                                  <p:childTnLst>
                                    <p:set>
                                      <p:cBhvr>
                                        <p:cTn id="191" dur="1" fill="hold">
                                          <p:stCondLst>
                                            <p:cond delay="0"/>
                                          </p:stCondLst>
                                        </p:cTn>
                                        <p:tgtEl>
                                          <p:spTgt spid="438284"/>
                                        </p:tgtEl>
                                        <p:attrNameLst>
                                          <p:attrName>style.visibility</p:attrName>
                                        </p:attrNameLst>
                                      </p:cBhvr>
                                      <p:to>
                                        <p:strVal val="hidden"/>
                                      </p:to>
                                    </p:set>
                                  </p:childTnLst>
                                </p:cTn>
                              </p:par>
                              <p:par>
                                <p:cTn id="192" presetID="3" presetClass="exit" presetSubtype="0" fill="hold" grpId="1" nodeType="withEffect">
                                  <p:stCondLst>
                                    <p:cond delay="0"/>
                                  </p:stCondLst>
                                  <p:childTnLst>
                                    <p:set>
                                      <p:cBhvr>
                                        <p:cTn id="193"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4" restart="whenNotActive" fill="hold" evtFilter="cancelBubble" nodeType="interactiveSeq">
                <p:stCondLst>
                  <p:cond evt="onClick" delay="0">
                    <p:tgtEl>
                      <p:spTgt spid="7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afterEffect">
                                  <p:stCondLst>
                                    <p:cond delay="0"/>
                                  </p:stCondLst>
                                  <p:iterate type="lt">
                                    <p:tmPct val="0"/>
                                  </p:iterate>
                                  <p:childTnLst>
                                    <p:animEffect transition="out" filter="fade">
                                      <p:cBhvr>
                                        <p:cTn id="198" dur="500"/>
                                        <p:tgtEl>
                                          <p:spTgt spid="438335">
                                            <p:txEl>
                                              <p:pRg st="0" end="0"/>
                                            </p:txEl>
                                          </p:spTgt>
                                        </p:tgtEl>
                                      </p:cBhvr>
                                    </p:animEffect>
                                    <p:set>
                                      <p:cBhvr>
                                        <p:cTn id="199" dur="1" fill="hold">
                                          <p:stCondLst>
                                            <p:cond delay="499"/>
                                          </p:stCondLst>
                                        </p:cTn>
                                        <p:tgtEl>
                                          <p:spTgt spid="438335">
                                            <p:txEl>
                                              <p:pRg st="0" end="0"/>
                                            </p:txEl>
                                          </p:spTgt>
                                        </p:tgtEl>
                                        <p:attrNameLst>
                                          <p:attrName>style.visibility</p:attrName>
                                        </p:attrNameLst>
                                      </p:cBhvr>
                                      <p:to>
                                        <p:strVal val="hidden"/>
                                      </p:to>
                                    </p:set>
                                  </p:childTnLst>
                                </p:cTn>
                              </p:par>
                            </p:childTnLst>
                          </p:cTn>
                        </p:par>
                        <p:par>
                          <p:cTn id="200" fill="hold">
                            <p:stCondLst>
                              <p:cond delay="500"/>
                            </p:stCondLst>
                            <p:childTnLst>
                              <p:par>
                                <p:cTn id="201" presetID="10" presetClass="exit" presetSubtype="0" fill="hold" grpId="0" nodeType="afterEffect">
                                  <p:stCondLst>
                                    <p:cond delay="0"/>
                                  </p:stCondLst>
                                  <p:iterate type="lt">
                                    <p:tmPct val="0"/>
                                  </p:iterate>
                                  <p:childTnLst>
                                    <p:animEffect transition="out" filter="fade">
                                      <p:cBhvr>
                                        <p:cTn id="202" dur="500"/>
                                        <p:tgtEl>
                                          <p:spTgt spid="438335">
                                            <p:bg/>
                                          </p:spTgt>
                                        </p:tgtEl>
                                      </p:cBhvr>
                                    </p:animEffect>
                                    <p:set>
                                      <p:cBhvr>
                                        <p:cTn id="203"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0</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1</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2</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3</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4</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5</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6</a:t>
            </a:r>
            <a:endParaRPr lang="en-US" altLang="en-US" sz="3300" dirty="0">
              <a:solidFill>
                <a:schemeClr val="bg1"/>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7</a:t>
            </a:r>
            <a:endParaRPr lang="en-US" altLang="en-US" sz="3300" dirty="0">
              <a:solidFill>
                <a:schemeClr val="bg1"/>
              </a:solidFill>
              <a:effectLst/>
              <a:latin typeface="Impact" pitchFamily="34" charset="0"/>
            </a:endParaRP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Answer 8</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8</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Question</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3729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Scholarships</a:t>
            </a:r>
            <a:endParaRPr lang="en-US" altLang="en-US" sz="33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800" dirty="0" smtClean="0">
                <a:solidFill>
                  <a:srgbClr val="FFFFFF"/>
                </a:solidFill>
                <a:effectLst/>
                <a:latin typeface="Impact" pitchFamily="34" charset="0"/>
              </a:rPr>
              <a:t>Grants</a:t>
            </a:r>
            <a:endParaRPr lang="en-US" altLang="en-US" sz="2800" dirty="0">
              <a:solidFill>
                <a:srgbClr val="FFFFFF"/>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3300" dirty="0" smtClean="0">
                <a:solidFill>
                  <a:srgbClr val="FFFFFF"/>
                </a:solidFill>
                <a:effectLst/>
                <a:latin typeface="Impact" pitchFamily="34" charset="0"/>
              </a:rPr>
              <a:t>Work Study</a:t>
            </a:r>
            <a:endParaRPr lang="en-US" altLang="en-US" sz="3300" dirty="0">
              <a:solidFill>
                <a:srgbClr val="FFFFFF"/>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Student Loans</a:t>
            </a:r>
            <a:endParaRPr lang="en-US" altLang="en-US" sz="28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smtClean="0">
                <a:solidFill>
                  <a:schemeClr val="bg1"/>
                </a:solidFill>
                <a:effectLst/>
                <a:latin typeface="Impact" pitchFamily="34" charset="0"/>
              </a:rPr>
              <a:t>Parent Plus Loans</a:t>
            </a:r>
            <a:endParaRPr lang="en-US" altLang="en-US" sz="24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3"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4"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5"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6"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1</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Types of financial aid</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8117901"/>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900" dirty="0" smtClean="0">
                <a:solidFill>
                  <a:srgbClr val="FFFFFF"/>
                </a:solidFill>
                <a:effectLst/>
                <a:latin typeface="Impact" pitchFamily="34" charset="0"/>
              </a:rPr>
              <a:t>Tuition</a:t>
            </a:r>
            <a:endParaRPr lang="en-US" altLang="en-US" sz="2900" dirty="0">
              <a:solidFill>
                <a:srgbClr val="FFFFFF"/>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Books</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Housing</a:t>
            </a:r>
            <a:endParaRPr lang="en-US" altLang="en-US" sz="33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Meals</a:t>
            </a:r>
            <a:endParaRPr lang="en-US" altLang="en-US" sz="33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Transportation</a:t>
            </a:r>
            <a:endParaRPr lang="en-US" altLang="en-US" sz="33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Fees</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4"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5"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6"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7"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2</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Things to consider when calculating the cost of attending college</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853156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438332"/>
                                        </p:tgtEl>
                                      </p:cBhvr>
                                    </p:animEffect>
                                    <p:set>
                                      <p:cBhvr>
                                        <p:cTn id="151" dur="1" fill="hold">
                                          <p:stCondLst>
                                            <p:cond delay="999"/>
                                          </p:stCondLst>
                                        </p:cTn>
                                        <p:tgtEl>
                                          <p:spTgt spid="438332"/>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900" dirty="0" smtClean="0">
                <a:solidFill>
                  <a:srgbClr val="FFFFFF"/>
                </a:solidFill>
                <a:effectLst/>
                <a:latin typeface="Impact" pitchFamily="34" charset="0"/>
              </a:rPr>
              <a:t>4 Yrs.- Math</a:t>
            </a:r>
            <a:endParaRPr lang="en-US" altLang="en-US" sz="2900" dirty="0">
              <a:solidFill>
                <a:srgbClr val="FFFFFF"/>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4 Yrs.- English</a:t>
            </a:r>
            <a:endParaRPr lang="en-US" altLang="en-US" sz="33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3 Yrs.- Lab Science</a:t>
            </a:r>
            <a:endParaRPr lang="en-US" altLang="en-US" sz="28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smtClean="0">
                <a:solidFill>
                  <a:schemeClr val="bg1"/>
                </a:solidFill>
                <a:effectLst/>
                <a:latin typeface="Impact" pitchFamily="34" charset="0"/>
              </a:rPr>
              <a:t>2 Yrs.- Social Science</a:t>
            </a:r>
            <a:endParaRPr lang="en-US" altLang="en-US" sz="24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smtClean="0">
                <a:solidFill>
                  <a:schemeClr val="bg1"/>
                </a:solidFill>
                <a:effectLst/>
                <a:latin typeface="Impact" pitchFamily="34" charset="0"/>
              </a:rPr>
              <a:t>2 Yrs.- Foreign Language</a:t>
            </a:r>
            <a:endParaRPr lang="en-US" altLang="en-US" sz="20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smtClean="0">
                <a:solidFill>
                  <a:schemeClr val="bg1"/>
                </a:solidFill>
                <a:effectLst/>
                <a:latin typeface="Impact" pitchFamily="34" charset="0"/>
              </a:rPr>
              <a:t>1 Yr.- Fine Arts or CTE</a:t>
            </a:r>
            <a:endParaRPr lang="en-US" altLang="en-US" sz="24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4"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5"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6"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7"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3</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HS courses and number of years required  for admission into Arizona universities </a:t>
            </a:r>
          </a:p>
          <a:p>
            <a:pPr algn="ctr"/>
            <a:r>
              <a:rPr lang="en-US" altLang="en-US" sz="4400" b="1" dirty="0">
                <a:effectLst>
                  <a:outerShdw blurRad="38100" dist="38100" dir="2700000" algn="tl">
                    <a:srgbClr val="C0C0C0"/>
                  </a:outerShdw>
                </a:effectLst>
              </a:rPr>
              <a:t>(Sweet Sixteen)</a:t>
            </a:r>
          </a:p>
        </p:txBody>
      </p:sp>
      <p:pic>
        <p:nvPicPr>
          <p:cNvPr id="78" name="Picture 100">
            <a:hlinkClick r:id="" action="ppaction://macro?name=Begin_Round"/>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14419055"/>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42" presetClass="path" presetSubtype="0" fill="hold" grpId="1" nodeType="withEffect">
                                  <p:stCondLst>
                                    <p:cond delay="0"/>
                                  </p:stCondLst>
                                  <p:iterate type="lt">
                                    <p:tmPct val="0"/>
                                  </p:iterate>
                                  <p:childTnLst>
                                    <p:animMotion origin="layout" path="M -0.9764 0.41436 L -0.9764 0.41436 " pathEditMode="fixed" rAng="0" ptsTypes="AA">
                                      <p:cBhvr>
                                        <p:cTn id="145" dur="10" fill="hold"/>
                                        <p:tgtEl>
                                          <p:spTgt spid="438335">
                                            <p:txEl>
                                              <p:pRg st="1" end="1"/>
                                            </p:txEl>
                                          </p:spTgt>
                                        </p:tgtEl>
                                        <p:attrNameLst>
                                          <p:attrName>ppt_x</p:attrName>
                                          <p:attrName>ppt_y</p:attrName>
                                        </p:attrNameLst>
                                      </p:cBhvr>
                                      <p:rCtr x="0" y="0"/>
                                    </p:animMotion>
                                  </p:childTnLst>
                                </p:cTn>
                              </p:par>
                              <p:par>
                                <p:cTn id="146" presetID="1" presetClass="exit" presetSubtype="0" fill="hold" grpId="2" nodeType="withEffect">
                                  <p:stCondLst>
                                    <p:cond delay="0"/>
                                  </p:stCondLst>
                                  <p:childTnLst>
                                    <p:set>
                                      <p:cBhvr>
                                        <p:cTn id="147" dur="1" fill="hold">
                                          <p:stCondLst>
                                            <p:cond delay="0"/>
                                          </p:stCondLst>
                                        </p:cTn>
                                        <p:tgtEl>
                                          <p:spTgt spid="438335">
                                            <p:txEl>
                                              <p:pRg st="0" end="0"/>
                                            </p:txEl>
                                          </p:spTgt>
                                        </p:tgtEl>
                                        <p:attrNameLst>
                                          <p:attrName>style.visibility</p:attrName>
                                        </p:attrNameLst>
                                      </p:cBhvr>
                                      <p:to>
                                        <p:strVal val="hidden"/>
                                      </p:to>
                                    </p:set>
                                  </p:childTnLst>
                                </p:cTn>
                              </p:par>
                              <p:par>
                                <p:cTn id="148" presetID="1" presetClass="exit" presetSubtype="0" fill="hold" grpId="2" nodeType="withEffect">
                                  <p:stCondLst>
                                    <p:cond delay="0"/>
                                  </p:stCondLst>
                                  <p:childTnLst>
                                    <p:set>
                                      <p:cBhvr>
                                        <p:cTn id="149" dur="1" fill="hold">
                                          <p:stCondLst>
                                            <p:cond delay="0"/>
                                          </p:stCondLst>
                                        </p:cTn>
                                        <p:tgtEl>
                                          <p:spTgt spid="438335">
                                            <p:txEl>
                                              <p:pRg st="1" end="1"/>
                                            </p:txEl>
                                          </p:spTgt>
                                        </p:tgtEl>
                                        <p:attrNameLst>
                                          <p:attrName>style.visibility</p:attrName>
                                        </p:attrNameLst>
                                      </p:cBhvr>
                                      <p:to>
                                        <p:strVal val="hidden"/>
                                      </p:to>
                                    </p:set>
                                  </p:childTnLst>
                                </p:cTn>
                              </p:par>
                              <p:par>
                                <p:cTn id="150" presetID="1" presetClass="exit" presetSubtype="0" fill="hold" grpId="2" nodeType="withEffect">
                                  <p:stCondLst>
                                    <p:cond delay="0"/>
                                  </p:stCondLst>
                                  <p:childTnLst>
                                    <p:set>
                                      <p:cBhvr>
                                        <p:cTn id="151" dur="1" fill="hold">
                                          <p:stCondLst>
                                            <p:cond delay="0"/>
                                          </p:stCondLst>
                                        </p:cTn>
                                        <p:tgtEl>
                                          <p:spTgt spid="438335">
                                            <p:bg/>
                                          </p:spTgt>
                                        </p:tgtEl>
                                        <p:attrNameLst>
                                          <p:attrName>style.visibility</p:attrName>
                                        </p:attrNameLst>
                                      </p:cBhvr>
                                      <p:to>
                                        <p:strVal val="hidden"/>
                                      </p:to>
                                    </p:set>
                                  </p:childTnLst>
                                </p:cTn>
                              </p:par>
                            </p:childTnLst>
                          </p:cTn>
                        </p:par>
                        <p:par>
                          <p:cTn id="152" fill="hold" nodeType="afterGroup">
                            <p:stCondLst>
                              <p:cond delay="10"/>
                            </p:stCondLst>
                            <p:childTnLst>
                              <p:par>
                                <p:cTn id="153" presetID="12" presetClass="exit" presetSubtype="1" fill="hold" nodeType="afterEffect">
                                  <p:stCondLst>
                                    <p:cond delay="0"/>
                                  </p:stCondLst>
                                  <p:childTnLst>
                                    <p:animEffect transition="out" filter="slide(fromTop)">
                                      <p:cBhvr>
                                        <p:cTn id="154" dur="1000"/>
                                        <p:tgtEl>
                                          <p:spTgt spid="438332"/>
                                        </p:tgtEl>
                                      </p:cBhvr>
                                    </p:animEffect>
                                    <p:set>
                                      <p:cBhvr>
                                        <p:cTn id="155" dur="1" fill="hold">
                                          <p:stCondLst>
                                            <p:cond delay="999"/>
                                          </p:stCondLst>
                                        </p:cTn>
                                        <p:tgtEl>
                                          <p:spTgt spid="438332"/>
                                        </p:tgtEl>
                                        <p:attrNameLst>
                                          <p:attrName>style.visibility</p:attrName>
                                        </p:attrNameLst>
                                      </p:cBhvr>
                                      <p:to>
                                        <p:strVal val="hidden"/>
                                      </p:to>
                                    </p:set>
                                  </p:childTnLst>
                                </p:cTn>
                              </p:par>
                            </p:childTnLst>
                          </p:cTn>
                        </p:par>
                        <p:par>
                          <p:cTn id="156" fill="hold" nodeType="afterGroup">
                            <p:stCondLst>
                              <p:cond delay="1010"/>
                            </p:stCondLst>
                            <p:childTnLst>
                              <p:par>
                                <p:cTn id="157" presetID="10" presetClass="entr" presetSubtype="0" fill="hold" grpId="5" nodeType="afterEffect">
                                  <p:stCondLst>
                                    <p:cond delay="490"/>
                                  </p:stCondLst>
                                  <p:childTnLst>
                                    <p:set>
                                      <p:cBhvr>
                                        <p:cTn id="158" dur="1" fill="hold">
                                          <p:stCondLst>
                                            <p:cond delay="0"/>
                                          </p:stCondLst>
                                        </p:cTn>
                                        <p:tgtEl>
                                          <p:spTgt spid="438335">
                                            <p:bg/>
                                          </p:spTgt>
                                        </p:tgtEl>
                                        <p:attrNameLst>
                                          <p:attrName>style.visibility</p:attrName>
                                        </p:attrNameLst>
                                      </p:cBhvr>
                                      <p:to>
                                        <p:strVal val="visible"/>
                                      </p:to>
                                    </p:set>
                                    <p:animEffect transition="in" filter="fade">
                                      <p:cBhvr>
                                        <p:cTn id="159" dur="500"/>
                                        <p:tgtEl>
                                          <p:spTgt spid="438335">
                                            <p:bg/>
                                          </p:spTgt>
                                        </p:tgtEl>
                                      </p:cBhvr>
                                    </p:animEffect>
                                  </p:childTnLst>
                                </p:cTn>
                              </p:par>
                            </p:childTnLst>
                          </p:cTn>
                        </p:par>
                        <p:par>
                          <p:cTn id="160" fill="hold" nodeType="afterGroup">
                            <p:stCondLst>
                              <p:cond delay="2000"/>
                            </p:stCondLst>
                            <p:childTnLst>
                              <p:par>
                                <p:cTn id="161" presetID="10" presetClass="entr" presetSubtype="0" fill="hold" grpId="4" nodeType="afterEffect">
                                  <p:stCondLst>
                                    <p:cond delay="0"/>
                                  </p:stCondLst>
                                  <p:iterate type="lt">
                                    <p:tmPct val="0"/>
                                  </p:iterate>
                                  <p:childTnLst>
                                    <p:set>
                                      <p:cBhvr>
                                        <p:cTn id="162" dur="1" fill="hold">
                                          <p:stCondLst>
                                            <p:cond delay="0"/>
                                          </p:stCondLst>
                                        </p:cTn>
                                        <p:tgtEl>
                                          <p:spTgt spid="438335">
                                            <p:txEl>
                                              <p:pRg st="0" end="0"/>
                                            </p:txEl>
                                          </p:spTgt>
                                        </p:tgtEl>
                                        <p:attrNameLst>
                                          <p:attrName>style.visibility</p:attrName>
                                        </p:attrNameLst>
                                      </p:cBhvr>
                                      <p:to>
                                        <p:strVal val="visible"/>
                                      </p:to>
                                    </p:set>
                                    <p:animEffect transition="in" filter="fade">
                                      <p:cBhvr>
                                        <p:cTn id="163" dur="500"/>
                                        <p:tgtEl>
                                          <p:spTgt spid="438335">
                                            <p:txEl>
                                              <p:pRg st="0" end="0"/>
                                            </p:txEl>
                                          </p:spTgt>
                                        </p:tgtEl>
                                      </p:cBhvr>
                                    </p:animEffect>
                                  </p:childTnLst>
                                </p:cTn>
                              </p:par>
                            </p:childTnLst>
                          </p:cTn>
                        </p:par>
                        <p:par>
                          <p:cTn id="164" fill="hold">
                            <p:stCondLst>
                              <p:cond delay="2500"/>
                            </p:stCondLst>
                            <p:childTnLst>
                              <p:par>
                                <p:cTn id="165" presetID="10" presetClass="entr" presetSubtype="0" fill="hold" grpId="4" nodeType="afterEffect">
                                  <p:stCondLst>
                                    <p:cond delay="0"/>
                                  </p:stCondLst>
                                  <p:iterate type="lt">
                                    <p:tmPct val="0"/>
                                  </p:iterate>
                                  <p:childTnLst>
                                    <p:set>
                                      <p:cBhvr>
                                        <p:cTn id="166" dur="1" fill="hold">
                                          <p:stCondLst>
                                            <p:cond delay="0"/>
                                          </p:stCondLst>
                                        </p:cTn>
                                        <p:tgtEl>
                                          <p:spTgt spid="438335">
                                            <p:txEl>
                                              <p:pRg st="1" end="1"/>
                                            </p:txEl>
                                          </p:spTgt>
                                        </p:tgtEl>
                                        <p:attrNameLst>
                                          <p:attrName>style.visibility</p:attrName>
                                        </p:attrNameLst>
                                      </p:cBhvr>
                                      <p:to>
                                        <p:strVal val="visible"/>
                                      </p:to>
                                    </p:set>
                                    <p:animEffect transition="in" filter="fade">
                                      <p:cBhvr>
                                        <p:cTn id="167" dur="500"/>
                                        <p:tgtEl>
                                          <p:spTgt spid="438335">
                                            <p:txEl>
                                              <p:pRg st="1" end="1"/>
                                            </p:txEl>
                                          </p:spTgt>
                                        </p:tgtEl>
                                      </p:cBhvr>
                                    </p:animEffect>
                                  </p:childTnLst>
                                </p:cTn>
                              </p:par>
                            </p:childTnLst>
                          </p:cTn>
                        </p:par>
                        <p:par>
                          <p:cTn id="168" fill="hold" nodeType="afterGroup">
                            <p:stCondLst>
                              <p:cond delay="3000"/>
                            </p:stCondLst>
                            <p:childTnLst>
                              <p:par>
                                <p:cTn id="169" presetID="27" presetClass="entr" presetSubtype="0" fill="hold" grpId="3" nodeType="afterEffect">
                                  <p:stCondLst>
                                    <p:cond delay="0"/>
                                  </p:stCondLst>
                                  <p:iterate type="lt">
                                    <p:tmPct val="50000"/>
                                  </p:iterate>
                                  <p:childTnLst>
                                    <p:set>
                                      <p:cBhvr>
                                        <p:cTn id="170"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1"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72"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73" dur="80"/>
                                        <p:tgtEl>
                                          <p:spTgt spid="438335">
                                            <p:txEl>
                                              <p:pRg st="0" end="0"/>
                                            </p:txEl>
                                          </p:spTgt>
                                        </p:tgtEl>
                                        <p:attrNameLst>
                                          <p:attrName>fill.type</p:attrName>
                                        </p:attrNameLst>
                                      </p:cBhvr>
                                      <p:to>
                                        <p:strVal val="solid"/>
                                      </p:to>
                                    </p:set>
                                  </p:childTnLst>
                                </p:cTn>
                              </p:par>
                            </p:childTnLst>
                          </p:cTn>
                        </p:par>
                        <p:par>
                          <p:cTn id="174" fill="hold">
                            <p:stCondLst>
                              <p:cond delay="5760"/>
                            </p:stCondLst>
                            <p:childTnLst>
                              <p:par>
                                <p:cTn id="175" presetID="27" presetClass="entr" presetSubtype="0" fill="hold" grpId="3" nodeType="afterEffect">
                                  <p:stCondLst>
                                    <p:cond delay="0"/>
                                  </p:stCondLst>
                                  <p:iterate type="lt">
                                    <p:tmPct val="50000"/>
                                  </p:iterate>
                                  <p:childTnLst>
                                    <p:set>
                                      <p:cBhvr>
                                        <p:cTn id="176" dur="1" fill="hold">
                                          <p:stCondLst>
                                            <p:cond delay="0"/>
                                          </p:stCondLst>
                                        </p:cTn>
                                        <p:tgtEl>
                                          <p:spTgt spid="438335">
                                            <p:txEl>
                                              <p:pRg st="1" end="1"/>
                                            </p:txEl>
                                          </p:spTgt>
                                        </p:tgtEl>
                                        <p:attrNameLst>
                                          <p:attrName>style.visibility</p:attrName>
                                        </p:attrNameLst>
                                      </p:cBhvr>
                                      <p:to>
                                        <p:strVal val="visible"/>
                                      </p:to>
                                    </p:set>
                                    <p:anim calcmode="discrete" valueType="clr">
                                      <p:cBhvr override="childStyle">
                                        <p:cTn id="177" dur="80"/>
                                        <p:tgtEl>
                                          <p:spTgt spid="438335">
                                            <p:txEl>
                                              <p:pRg st="1" end="1"/>
                                            </p:txEl>
                                          </p:spTgt>
                                        </p:tgtEl>
                                        <p:attrNameLst>
                                          <p:attrName>style.color</p:attrName>
                                        </p:attrNameLst>
                                      </p:cBhvr>
                                      <p:tavLst>
                                        <p:tav tm="0">
                                          <p:val>
                                            <p:clrVal>
                                              <a:srgbClr val="CC9900"/>
                                            </p:clrVal>
                                          </p:val>
                                        </p:tav>
                                        <p:tav tm="50000">
                                          <p:val>
                                            <p:clrVal>
                                              <a:srgbClr val="663300"/>
                                            </p:clrVal>
                                          </p:val>
                                        </p:tav>
                                      </p:tavLst>
                                    </p:anim>
                                    <p:anim calcmode="discrete" valueType="clr">
                                      <p:cBhvr>
                                        <p:cTn id="178" dur="80"/>
                                        <p:tgtEl>
                                          <p:spTgt spid="438335">
                                            <p:txEl>
                                              <p:pRg st="1" end="1"/>
                                            </p:txEl>
                                          </p:spTgt>
                                        </p:tgtEl>
                                        <p:attrNameLst>
                                          <p:attrName>fillcolor</p:attrName>
                                        </p:attrNameLst>
                                      </p:cBhvr>
                                      <p:tavLst>
                                        <p:tav tm="0">
                                          <p:val>
                                            <p:clrVal>
                                              <a:schemeClr val="accent2"/>
                                            </p:clrVal>
                                          </p:val>
                                        </p:tav>
                                        <p:tav tm="50000">
                                          <p:val>
                                            <p:clrVal>
                                              <a:schemeClr val="hlink"/>
                                            </p:clrVal>
                                          </p:val>
                                        </p:tav>
                                      </p:tavLst>
                                    </p:anim>
                                    <p:set>
                                      <p:cBhvr>
                                        <p:cTn id="179" dur="80"/>
                                        <p:tgtEl>
                                          <p:spTgt spid="438335">
                                            <p:txEl>
                                              <p:pRg st="1" end="1"/>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80" restart="whenNotActive" fill="hold" evtFilter="cancelBubble" nodeType="interactiveSeq">
                <p:stCondLst>
                  <p:cond evt="onClick" delay="0">
                    <p:tgtEl>
                      <p:spTgt spid="438336"/>
                    </p:tgtEl>
                  </p:cond>
                </p:stCondLst>
                <p:endSync evt="end" delay="0">
                  <p:rtn val="all"/>
                </p:endSync>
                <p:childTnLst>
                  <p:par>
                    <p:cTn id="181" fill="hold" nodeType="clickPar">
                      <p:stCondLst>
                        <p:cond delay="0"/>
                      </p:stCondLst>
                      <p:childTnLst>
                        <p:par>
                          <p:cTn id="182" fill="hold" nodeType="withGroup">
                            <p:stCondLst>
                              <p:cond delay="0"/>
                            </p:stCondLst>
                            <p:childTnLst>
                              <p:par>
                                <p:cTn id="183" presetID="3" presetClass="entr" presetSubtype="0" fill="hold" grpId="1" nodeType="clickEffect">
                                  <p:stCondLst>
                                    <p:cond delay="0"/>
                                  </p:stCondLst>
                                  <p:childTnLst>
                                    <p:set>
                                      <p:cBhvr>
                                        <p:cTn id="184" dur="1" fill="hold">
                                          <p:stCondLst>
                                            <p:cond delay="0"/>
                                          </p:stCondLst>
                                        </p:cTn>
                                        <p:tgtEl>
                                          <p:spTgt spid="438286"/>
                                        </p:tgtEl>
                                        <p:attrNameLst>
                                          <p:attrName>style.visibility</p:attrName>
                                        </p:attrNameLst>
                                      </p:cBhvr>
                                      <p:to>
                                        <p:strVal val="visible"/>
                                      </p:to>
                                    </p:set>
                                  </p:childTnLst>
                                </p:cTn>
                              </p:par>
                              <p:par>
                                <p:cTn id="185" presetID="3" presetClass="exit" presetSubtype="0" fill="hold" grpId="2" nodeType="withEffect">
                                  <p:stCondLst>
                                    <p:cond delay="0"/>
                                  </p:stCondLst>
                                  <p:childTnLst>
                                    <p:set>
                                      <p:cBhvr>
                                        <p:cTn id="186" dur="1" fill="hold">
                                          <p:stCondLst>
                                            <p:cond delay="0"/>
                                          </p:stCondLst>
                                        </p:cTn>
                                        <p:tgtEl>
                                          <p:spTgt spid="438287"/>
                                        </p:tgtEl>
                                        <p:attrNameLst>
                                          <p:attrName>style.visibility</p:attrName>
                                        </p:attrNameLst>
                                      </p:cBhvr>
                                      <p:to>
                                        <p:strVal val="hidden"/>
                                      </p:to>
                                    </p:set>
                                  </p:childTnLst>
                                </p:cTn>
                              </p:par>
                              <p:par>
                                <p:cTn id="187" presetID="3" presetClass="exit" presetSubtype="0" fill="hold" grpId="1" nodeType="withEffect">
                                  <p:stCondLst>
                                    <p:cond delay="0"/>
                                  </p:stCondLst>
                                  <p:childTnLst>
                                    <p:set>
                                      <p:cBhvr>
                                        <p:cTn id="188" dur="1" fill="hold">
                                          <p:stCondLst>
                                            <p:cond delay="0"/>
                                          </p:stCondLst>
                                        </p:cTn>
                                        <p:tgtEl>
                                          <p:spTgt spid="438288"/>
                                        </p:tgtEl>
                                        <p:attrNameLst>
                                          <p:attrName>style.visibility</p:attrName>
                                        </p:attrNameLst>
                                      </p:cBhvr>
                                      <p:to>
                                        <p:strVal val="hidden"/>
                                      </p:to>
                                    </p:set>
                                  </p:childTnLst>
                                </p:cTn>
                              </p:par>
                              <p:par>
                                <p:cTn id="189" presetID="3" presetClass="exit" presetSubtype="0" fill="hold" grpId="1" nodeType="withEffect">
                                  <p:stCondLst>
                                    <p:cond delay="0"/>
                                  </p:stCondLst>
                                  <p:childTnLst>
                                    <p:set>
                                      <p:cBhvr>
                                        <p:cTn id="190" dur="1" fill="hold">
                                          <p:stCondLst>
                                            <p:cond delay="0"/>
                                          </p:stCondLst>
                                        </p:cTn>
                                        <p:tgtEl>
                                          <p:spTgt spid="438283"/>
                                        </p:tgtEl>
                                        <p:attrNameLst>
                                          <p:attrName>style.visibility</p:attrName>
                                        </p:attrNameLst>
                                      </p:cBhvr>
                                      <p:to>
                                        <p:strVal val="hidden"/>
                                      </p:to>
                                    </p:set>
                                  </p:childTnLst>
                                </p:cTn>
                              </p:par>
                              <p:par>
                                <p:cTn id="191" presetID="3" presetClass="exit" presetSubtype="0" fill="hold" grpId="1" nodeType="withEffect">
                                  <p:stCondLst>
                                    <p:cond delay="0"/>
                                  </p:stCondLst>
                                  <p:childTnLst>
                                    <p:set>
                                      <p:cBhvr>
                                        <p:cTn id="192" dur="1" fill="hold">
                                          <p:stCondLst>
                                            <p:cond delay="0"/>
                                          </p:stCondLst>
                                        </p:cTn>
                                        <p:tgtEl>
                                          <p:spTgt spid="438284"/>
                                        </p:tgtEl>
                                        <p:attrNameLst>
                                          <p:attrName>style.visibility</p:attrName>
                                        </p:attrNameLst>
                                      </p:cBhvr>
                                      <p:to>
                                        <p:strVal val="hidden"/>
                                      </p:to>
                                    </p:set>
                                  </p:childTnLst>
                                </p:cTn>
                              </p:par>
                              <p:par>
                                <p:cTn id="193" presetID="3" presetClass="exit" presetSubtype="0" fill="hold" grpId="1" nodeType="withEffect">
                                  <p:stCondLst>
                                    <p:cond delay="0"/>
                                  </p:stCondLst>
                                  <p:childTnLst>
                                    <p:set>
                                      <p:cBhvr>
                                        <p:cTn id="194"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5" restart="whenNotActive" fill="hold" evtFilter="cancelBubble" nodeType="interactiveSeq">
                <p:stCondLst>
                  <p:cond evt="onClick" delay="0">
                    <p:tgtEl>
                      <p:spTgt spid="78"/>
                    </p:tgtEl>
                  </p:cond>
                </p:stCondLst>
                <p:endSync evt="end" delay="0">
                  <p:rtn val="all"/>
                </p:endSync>
                <p:childTnLst>
                  <p:par>
                    <p:cTn id="196" fill="hold">
                      <p:stCondLst>
                        <p:cond delay="0"/>
                      </p:stCondLst>
                      <p:childTnLst>
                        <p:par>
                          <p:cTn id="197" fill="hold">
                            <p:stCondLst>
                              <p:cond delay="0"/>
                            </p:stCondLst>
                            <p:childTnLst>
                              <p:par>
                                <p:cTn id="198" presetID="10" presetClass="exit" presetSubtype="0" fill="hold" grpId="0" nodeType="afterEffect">
                                  <p:stCondLst>
                                    <p:cond delay="0"/>
                                  </p:stCondLst>
                                  <p:iterate type="lt">
                                    <p:tmPct val="0"/>
                                  </p:iterate>
                                  <p:childTnLst>
                                    <p:animEffect transition="out" filter="fade">
                                      <p:cBhvr>
                                        <p:cTn id="199" dur="500"/>
                                        <p:tgtEl>
                                          <p:spTgt spid="438335">
                                            <p:txEl>
                                              <p:pRg st="0" end="0"/>
                                            </p:txEl>
                                          </p:spTgt>
                                        </p:tgtEl>
                                      </p:cBhvr>
                                    </p:animEffect>
                                    <p:set>
                                      <p:cBhvr>
                                        <p:cTn id="200" dur="1" fill="hold">
                                          <p:stCondLst>
                                            <p:cond delay="499"/>
                                          </p:stCondLst>
                                        </p:cTn>
                                        <p:tgtEl>
                                          <p:spTgt spid="438335">
                                            <p:txEl>
                                              <p:pRg st="0" end="0"/>
                                            </p:txEl>
                                          </p:spTgt>
                                        </p:tgtEl>
                                        <p:attrNameLst>
                                          <p:attrName>style.visibility</p:attrName>
                                        </p:attrNameLst>
                                      </p:cBhvr>
                                      <p:to>
                                        <p:strVal val="hidden"/>
                                      </p:to>
                                    </p:set>
                                  </p:childTnLst>
                                </p:cTn>
                              </p:par>
                            </p:childTnLst>
                          </p:cTn>
                        </p:par>
                        <p:par>
                          <p:cTn id="201" fill="hold">
                            <p:stCondLst>
                              <p:cond delay="500"/>
                            </p:stCondLst>
                            <p:childTnLst>
                              <p:par>
                                <p:cTn id="202" presetID="10" presetClass="exit" presetSubtype="0" fill="hold" grpId="0" nodeType="afterEffect">
                                  <p:stCondLst>
                                    <p:cond delay="0"/>
                                  </p:stCondLst>
                                  <p:iterate type="lt">
                                    <p:tmPct val="0"/>
                                  </p:iterate>
                                  <p:childTnLst>
                                    <p:animEffect transition="out" filter="fade">
                                      <p:cBhvr>
                                        <p:cTn id="203" dur="500"/>
                                        <p:tgtEl>
                                          <p:spTgt spid="438335">
                                            <p:txEl>
                                              <p:pRg st="1" end="1"/>
                                            </p:txEl>
                                          </p:spTgt>
                                        </p:tgtEl>
                                      </p:cBhvr>
                                    </p:animEffect>
                                    <p:set>
                                      <p:cBhvr>
                                        <p:cTn id="204" dur="1" fill="hold">
                                          <p:stCondLst>
                                            <p:cond delay="499"/>
                                          </p:stCondLst>
                                        </p:cTn>
                                        <p:tgtEl>
                                          <p:spTgt spid="438335">
                                            <p:txEl>
                                              <p:pRg st="1" end="1"/>
                                            </p:txEl>
                                          </p:spTgt>
                                        </p:tgtEl>
                                        <p:attrNameLst>
                                          <p:attrName>style.visibility</p:attrName>
                                        </p:attrNameLst>
                                      </p:cBhvr>
                                      <p:to>
                                        <p:strVal val="hidden"/>
                                      </p:to>
                                    </p:set>
                                  </p:childTnLst>
                                </p:cTn>
                              </p:par>
                            </p:childTnLst>
                          </p:cTn>
                        </p:par>
                        <p:par>
                          <p:cTn id="205" fill="hold">
                            <p:stCondLst>
                              <p:cond delay="1000"/>
                            </p:stCondLst>
                            <p:childTnLst>
                              <p:par>
                                <p:cTn id="206" presetID="10" presetClass="exit" presetSubtype="0" fill="hold" grpId="0" nodeType="afterEffect">
                                  <p:stCondLst>
                                    <p:cond delay="0"/>
                                  </p:stCondLst>
                                  <p:iterate type="lt">
                                    <p:tmPct val="0"/>
                                  </p:iterate>
                                  <p:childTnLst>
                                    <p:animEffect transition="out" filter="fade">
                                      <p:cBhvr>
                                        <p:cTn id="207" dur="500"/>
                                        <p:tgtEl>
                                          <p:spTgt spid="438335">
                                            <p:bg/>
                                          </p:spTgt>
                                        </p:tgtEl>
                                      </p:cBhvr>
                                    </p:animEffect>
                                    <p:set>
                                      <p:cBhvr>
                                        <p:cTn id="208"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100" dirty="0" smtClean="0">
                <a:solidFill>
                  <a:schemeClr val="bg1"/>
                </a:solidFill>
                <a:effectLst/>
                <a:latin typeface="Impact" pitchFamily="34" charset="0"/>
              </a:rPr>
              <a:t>Public University</a:t>
            </a:r>
            <a:endParaRPr lang="en-US" altLang="en-US" sz="31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3000" dirty="0" smtClean="0">
                <a:solidFill>
                  <a:srgbClr val="FFFFFF"/>
                </a:solidFill>
                <a:effectLst/>
                <a:latin typeface="Impact" pitchFamily="34" charset="0"/>
              </a:rPr>
              <a:t>Private University</a:t>
            </a:r>
            <a:endParaRPr lang="en-US" altLang="en-US" sz="3000" dirty="0">
              <a:solidFill>
                <a:srgbClr val="FFFFFF"/>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700" dirty="0" smtClean="0">
                <a:solidFill>
                  <a:srgbClr val="FFFFFF"/>
                </a:solidFill>
                <a:effectLst/>
                <a:latin typeface="Impact" pitchFamily="34" charset="0"/>
              </a:rPr>
              <a:t>Community College</a:t>
            </a:r>
            <a:endParaRPr lang="en-US" altLang="en-US" sz="2700" dirty="0">
              <a:solidFill>
                <a:srgbClr val="FFFFFF"/>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200" dirty="0" smtClean="0">
                <a:solidFill>
                  <a:schemeClr val="bg1"/>
                </a:solidFill>
                <a:effectLst/>
                <a:latin typeface="Impact" pitchFamily="34" charset="0"/>
              </a:rPr>
              <a:t>Technical/Trade School</a:t>
            </a:r>
            <a:endParaRPr lang="en-US" altLang="en-US" sz="22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000" dirty="0" smtClean="0">
                <a:solidFill>
                  <a:schemeClr val="bg1"/>
                </a:solidFill>
                <a:effectLst/>
                <a:latin typeface="Impact" pitchFamily="34" charset="0"/>
              </a:rPr>
              <a:t>Military Academy</a:t>
            </a:r>
            <a:endParaRPr lang="en-US" altLang="en-US" sz="30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3"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4"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5"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6"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4</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Types of post-secondary institutions </a:t>
            </a:r>
          </a:p>
        </p:txBody>
      </p:sp>
      <p:pic>
        <p:nvPicPr>
          <p:cNvPr id="78" name="Picture 100">
            <a:hlinkClick r:id="" action="ppaction://macro?name=Begin_Round"/>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2208398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400" dirty="0" smtClean="0">
                <a:solidFill>
                  <a:srgbClr val="FFFFFF"/>
                </a:solidFill>
                <a:effectLst/>
                <a:latin typeface="Impact" pitchFamily="34" charset="0"/>
              </a:rPr>
              <a:t>Rent/</a:t>
            </a:r>
            <a:r>
              <a:rPr lang="en-US" altLang="en-US" sz="2400" dirty="0">
                <a:solidFill>
                  <a:schemeClr val="bg1"/>
                </a:solidFill>
                <a:effectLst/>
                <a:latin typeface="Impact" pitchFamily="34" charset="0"/>
              </a:rPr>
              <a:t> Buy Used</a:t>
            </a:r>
            <a:r>
              <a:rPr lang="en-US" altLang="en-US" sz="2400" dirty="0" smtClean="0">
                <a:solidFill>
                  <a:srgbClr val="FFFFFF"/>
                </a:solidFill>
                <a:effectLst/>
                <a:latin typeface="Impact" pitchFamily="34" charset="0"/>
              </a:rPr>
              <a:t> Books</a:t>
            </a:r>
            <a:endParaRPr lang="en-US" altLang="en-US" sz="2400" dirty="0">
              <a:solidFill>
                <a:srgbClr val="FFFFFF"/>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smtClean="0">
                <a:solidFill>
                  <a:schemeClr val="bg1"/>
                </a:solidFill>
                <a:effectLst/>
                <a:latin typeface="Impact" pitchFamily="34" charset="0"/>
              </a:rPr>
              <a:t>Transportation</a:t>
            </a:r>
            <a:endParaRPr lang="en-US" altLang="en-US" sz="24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smtClean="0">
                <a:solidFill>
                  <a:schemeClr val="bg1"/>
                </a:solidFill>
                <a:effectLst/>
                <a:latin typeface="Impact" pitchFamily="34" charset="0"/>
              </a:rPr>
              <a:t>Live at home/Roommates</a:t>
            </a:r>
            <a:endParaRPr lang="en-US" altLang="en-US" sz="20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smtClean="0">
                <a:solidFill>
                  <a:schemeClr val="bg1"/>
                </a:solidFill>
                <a:effectLst/>
                <a:latin typeface="Impact" pitchFamily="34" charset="0"/>
              </a:rPr>
              <a:t>Start at a</a:t>
            </a:r>
          </a:p>
          <a:p>
            <a:pPr algn="ctr"/>
            <a:r>
              <a:rPr lang="en-US" altLang="en-US" sz="2400" dirty="0" smtClean="0">
                <a:solidFill>
                  <a:schemeClr val="bg1"/>
                </a:solidFill>
                <a:effectLst/>
                <a:latin typeface="Impact" pitchFamily="34" charset="0"/>
              </a:rPr>
              <a:t> Community College</a:t>
            </a:r>
            <a:endParaRPr lang="en-US" altLang="en-US" sz="24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Dual Enrollment </a:t>
            </a:r>
          </a:p>
          <a:p>
            <a:pPr algn="ctr"/>
            <a:r>
              <a:rPr lang="en-US" altLang="en-US" sz="2800" dirty="0">
                <a:solidFill>
                  <a:schemeClr val="bg1"/>
                </a:solidFill>
                <a:effectLst/>
                <a:latin typeface="Impact" pitchFamily="34" charset="0"/>
              </a:rPr>
              <a:t>i</a:t>
            </a:r>
            <a:r>
              <a:rPr lang="en-US" altLang="en-US" sz="2800" dirty="0" smtClean="0">
                <a:solidFill>
                  <a:schemeClr val="bg1"/>
                </a:solidFill>
                <a:effectLst/>
                <a:latin typeface="Impact" pitchFamily="34" charset="0"/>
              </a:rPr>
              <a:t>n HS</a:t>
            </a:r>
            <a:endParaRPr lang="en-US" altLang="en-US" sz="28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High GPA/</a:t>
            </a:r>
          </a:p>
          <a:p>
            <a:pPr algn="ctr"/>
            <a:r>
              <a:rPr lang="en-US" altLang="en-US" sz="2800" dirty="0" smtClean="0">
                <a:solidFill>
                  <a:schemeClr val="bg1"/>
                </a:solidFill>
                <a:effectLst/>
                <a:latin typeface="Impact" pitchFamily="34" charset="0"/>
              </a:rPr>
              <a:t>Merit Scholarships</a:t>
            </a:r>
            <a:endParaRPr lang="en-US" altLang="en-US" sz="28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4"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5"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6"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7"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a:t>
            </a:r>
            <a:r>
              <a:rPr lang="en-US" altLang="en-US" sz="3200" dirty="0" smtClean="0">
                <a:solidFill>
                  <a:schemeClr val="bg1"/>
                </a:solidFill>
                <a:effectLst>
                  <a:outerShdw blurRad="38100" dist="38100" dir="2700000" algn="tl">
                    <a:srgbClr val="000000"/>
                  </a:outerShdw>
                </a:effectLst>
                <a:latin typeface="Swis721 Hv BT" pitchFamily="34" charset="0"/>
              </a:rPr>
              <a:t>5</a:t>
            </a:r>
            <a:endParaRPr lang="en-US" altLang="en-US" sz="3200" dirty="0">
              <a:solidFill>
                <a:schemeClr val="bg1"/>
              </a:solidFill>
              <a:effectLst>
                <a:outerShdw blurRad="38100" dist="38100" dir="2700000" algn="tl">
                  <a:srgbClr val="000000"/>
                </a:outerShdw>
              </a:effectLst>
              <a:latin typeface="Swis721 Hv BT" pitchFamily="34" charset="0"/>
            </a:endParaRP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Ways to lower the total cost of attending college</a:t>
            </a:r>
          </a:p>
        </p:txBody>
      </p:sp>
      <p:pic>
        <p:nvPicPr>
          <p:cNvPr id="78" name="Picture 100">
            <a:hlinkClick r:id="" action="ppaction://macro?name=Begin_Round"/>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9514964"/>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438332"/>
                                        </p:tgtEl>
                                      </p:cBhvr>
                                    </p:animEffect>
                                    <p:set>
                                      <p:cBhvr>
                                        <p:cTn id="151" dur="1" fill="hold">
                                          <p:stCondLst>
                                            <p:cond delay="999"/>
                                          </p:stCondLst>
                                        </p:cTn>
                                        <p:tgtEl>
                                          <p:spTgt spid="438332"/>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dirty="0" smtClean="0">
                <a:solidFill>
                  <a:schemeClr val="bg1"/>
                </a:solidFill>
                <a:effectLst/>
                <a:latin typeface="Impact" pitchFamily="34" charset="0"/>
              </a:rPr>
              <a:t>Clubs and Organizations </a:t>
            </a:r>
            <a:endParaRPr lang="en-US" altLang="en-US" sz="20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latin typeface="Impact" pitchFamily="34" charset="0"/>
              </a:rPr>
              <a:t>Housing Options</a:t>
            </a:r>
            <a:endParaRPr lang="en-US" altLang="en-US" sz="3200" dirty="0">
              <a:solidFill>
                <a:schemeClr val="bg1"/>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smtClean="0">
                <a:solidFill>
                  <a:schemeClr val="bg1"/>
                </a:solidFill>
                <a:effectLst/>
                <a:latin typeface="Impact" pitchFamily="34" charset="0"/>
              </a:rPr>
              <a:t>Financial Aid Package</a:t>
            </a:r>
            <a:endParaRPr lang="en-US" altLang="en-US" sz="2400" dirty="0">
              <a:solidFill>
                <a:schemeClr val="bg1"/>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100" dirty="0" smtClean="0">
                <a:solidFill>
                  <a:schemeClr val="bg1"/>
                </a:solidFill>
                <a:effectLst/>
                <a:latin typeface="Impact" pitchFamily="34" charset="0"/>
              </a:rPr>
              <a:t>Courses of Study</a:t>
            </a:r>
            <a:endParaRPr lang="en-US" altLang="en-US" sz="31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chemeClr val="bg1"/>
                </a:solidFill>
                <a:effectLst/>
                <a:latin typeface="Impact" pitchFamily="34" charset="0"/>
              </a:rPr>
              <a:t>Academic Support </a:t>
            </a:r>
            <a:endParaRPr lang="en-US" altLang="en-US" sz="2800" dirty="0">
              <a:solidFill>
                <a:schemeClr val="bg1"/>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Class Size</a:t>
            </a:r>
            <a:endParaRPr lang="en-US" altLang="en-US" sz="3300" dirty="0">
              <a:solidFill>
                <a:schemeClr val="bg1"/>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Cost</a:t>
            </a:r>
            <a:endParaRPr lang="en-US" altLang="en-US" sz="3300" dirty="0">
              <a:solidFill>
                <a:schemeClr val="bg1"/>
              </a:solidFill>
              <a:effectLst/>
              <a:latin typeface="Impact" pitchFamily="34" charset="0"/>
            </a:endParaRP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chemeClr val="bg1"/>
                </a:solidFill>
                <a:effectLst/>
                <a:latin typeface="Impact" pitchFamily="34" charset="0"/>
              </a:rPr>
              <a:t>Location</a:t>
            </a:r>
            <a:endParaRPr lang="en-US" altLang="en-US" sz="33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8"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9"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20"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6</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Things </a:t>
            </a:r>
            <a:r>
              <a:rPr lang="en-US" altLang="en-US" sz="4400" b="1" dirty="0" smtClean="0">
                <a:effectLst>
                  <a:outerShdw blurRad="38100" dist="38100" dir="2700000" algn="tl">
                    <a:srgbClr val="C0C0C0"/>
                  </a:outerShdw>
                </a:effectLst>
              </a:rPr>
              <a:t>to consider when choosing a post-secondary institution </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860567"/>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chemeClr val="bg1"/>
                </a:solidFill>
                <a:effectLst>
                  <a:outerShdw blurRad="38100" dist="38100" dir="2700000" algn="tl">
                    <a:srgbClr val="000000"/>
                  </a:outerShdw>
                </a:effectLst>
                <a:latin typeface="Impact" pitchFamily="34" charset="0"/>
              </a:rPr>
              <a:t>5</a:t>
            </a:r>
            <a:endParaRPr lang="en-US" altLang="en-US" sz="3200" dirty="0">
              <a:solidFill>
                <a:schemeClr val="bg1"/>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100" dirty="0" smtClean="0">
                <a:solidFill>
                  <a:schemeClr val="bg1"/>
                </a:solidFill>
                <a:effectLst/>
                <a:latin typeface="Impact" pitchFamily="34" charset="0"/>
              </a:rPr>
              <a:t>My GEAR UP Coordinators </a:t>
            </a:r>
          </a:p>
          <a:p>
            <a:pPr algn="ctr"/>
            <a:r>
              <a:rPr lang="en-US" altLang="en-US" sz="2100" dirty="0" smtClean="0">
                <a:solidFill>
                  <a:schemeClr val="bg1"/>
                </a:solidFill>
                <a:effectLst/>
                <a:latin typeface="Impact" pitchFamily="34" charset="0"/>
              </a:rPr>
              <a:t>said it is</a:t>
            </a:r>
            <a:endParaRPr lang="en-US" altLang="en-US" sz="2100" dirty="0">
              <a:solidFill>
                <a:schemeClr val="bg1"/>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400" dirty="0" smtClean="0">
                <a:solidFill>
                  <a:srgbClr val="FFFFFF"/>
                </a:solidFill>
                <a:effectLst/>
                <a:latin typeface="Impact" pitchFamily="34" charset="0"/>
              </a:rPr>
              <a:t>Determines eligibility </a:t>
            </a:r>
          </a:p>
          <a:p>
            <a:pPr lvl="0" algn="ctr"/>
            <a:r>
              <a:rPr lang="en-US" altLang="en-US" sz="2400" dirty="0" smtClean="0">
                <a:solidFill>
                  <a:srgbClr val="FFFFFF"/>
                </a:solidFill>
                <a:effectLst/>
                <a:latin typeface="Impact" pitchFamily="34" charset="0"/>
              </a:rPr>
              <a:t>for loans</a:t>
            </a:r>
            <a:endParaRPr lang="en-US" altLang="en-US" sz="2400" dirty="0">
              <a:solidFill>
                <a:srgbClr val="FFFFFF"/>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400" dirty="0" smtClean="0">
                <a:solidFill>
                  <a:srgbClr val="FFFFFF"/>
                </a:solidFill>
                <a:effectLst/>
                <a:latin typeface="Impact" pitchFamily="34" charset="0"/>
              </a:rPr>
              <a:t>Determines eligibility </a:t>
            </a:r>
          </a:p>
          <a:p>
            <a:pPr lvl="0" algn="ctr"/>
            <a:r>
              <a:rPr lang="en-US" altLang="en-US" sz="2400" dirty="0" smtClean="0">
                <a:solidFill>
                  <a:srgbClr val="FFFFFF"/>
                </a:solidFill>
                <a:effectLst/>
                <a:latin typeface="Impact" pitchFamily="34" charset="0"/>
              </a:rPr>
              <a:t>for grants</a:t>
            </a:r>
            <a:endParaRPr lang="en-US" altLang="en-US" sz="2400" dirty="0">
              <a:solidFill>
                <a:srgbClr val="FFFFFF"/>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smtClean="0">
                <a:solidFill>
                  <a:schemeClr val="bg1"/>
                </a:solidFill>
                <a:effectLst/>
                <a:latin typeface="Impact" pitchFamily="34" charset="0"/>
              </a:rPr>
              <a:t>Determines eligibility </a:t>
            </a:r>
          </a:p>
          <a:p>
            <a:pPr algn="ctr"/>
            <a:r>
              <a:rPr lang="en-US" altLang="en-US" sz="2400" dirty="0" smtClean="0">
                <a:solidFill>
                  <a:schemeClr val="bg1"/>
                </a:solidFill>
                <a:effectLst/>
                <a:latin typeface="Impact" pitchFamily="34" charset="0"/>
              </a:rPr>
              <a:t>for work study</a:t>
            </a:r>
            <a:endParaRPr lang="en-US" altLang="en-US" sz="2400" dirty="0">
              <a:solidFill>
                <a:schemeClr val="bg1"/>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smtClean="0">
                <a:solidFill>
                  <a:schemeClr val="bg1"/>
                </a:solidFill>
                <a:effectLst/>
                <a:latin typeface="Impact" pitchFamily="34" charset="0"/>
              </a:rPr>
              <a:t>Other </a:t>
            </a:r>
            <a:r>
              <a:rPr lang="en-US" altLang="en-US" sz="2400" dirty="0">
                <a:solidFill>
                  <a:schemeClr val="bg1"/>
                </a:solidFill>
                <a:effectLst/>
                <a:latin typeface="Impact" pitchFamily="34" charset="0"/>
              </a:rPr>
              <a:t>s</a:t>
            </a:r>
            <a:r>
              <a:rPr lang="en-US" altLang="en-US" sz="2400" dirty="0" smtClean="0">
                <a:solidFill>
                  <a:schemeClr val="bg1"/>
                </a:solidFill>
                <a:effectLst/>
                <a:latin typeface="Impact" pitchFamily="34" charset="0"/>
              </a:rPr>
              <a:t>cholarships</a:t>
            </a:r>
          </a:p>
          <a:p>
            <a:pPr algn="ctr"/>
            <a:r>
              <a:rPr lang="en-US" altLang="en-US" sz="2400" dirty="0" smtClean="0">
                <a:solidFill>
                  <a:schemeClr val="bg1"/>
                </a:solidFill>
                <a:effectLst/>
                <a:latin typeface="Impact" pitchFamily="34" charset="0"/>
              </a:rPr>
              <a:t> may require it</a:t>
            </a:r>
            <a:endParaRPr lang="en-US" altLang="en-US" sz="2400" dirty="0">
              <a:solidFill>
                <a:schemeClr val="bg1"/>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7" name="Group 65"/>
          <p:cNvGrpSpPr>
            <a:grpSpLocks/>
          </p:cNvGrpSpPr>
          <p:nvPr/>
        </p:nvGrpSpPr>
        <p:grpSpPr bwMode="auto">
          <a:xfrm>
            <a:off x="6394450" y="6324600"/>
            <a:ext cx="2139950" cy="533400"/>
            <a:chOff x="4028" y="3984"/>
            <a:chExt cx="1348" cy="336"/>
          </a:xfrm>
        </p:grpSpPr>
        <p:sp>
          <p:nvSpPr>
            <p:cNvPr id="438338" name="AutoShape 66">
              <a:hlinkClick r:id="" action="ppaction://noaction" highlightClick="1">
                <a:snd r:embed="rId13"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9" name="AutoShape 67">
              <a:hlinkClick r:id="" action="ppaction://noaction" highlightClick="1">
                <a:snd r:embed="rId14"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Lose</a:t>
              </a:r>
            </a:p>
          </p:txBody>
        </p:sp>
        <p:sp>
          <p:nvSpPr>
            <p:cNvPr id="438344" name="AutoShape 72">
              <a:hlinkClick r:id="" action="ppaction://noaction" highlightClick="1">
                <a:snd r:embed="rId15"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Win</a:t>
              </a:r>
            </a:p>
          </p:txBody>
        </p:sp>
        <p:sp>
          <p:nvSpPr>
            <p:cNvPr id="438346" name="AutoShape 74">
              <a:hlinkClick r:id="" action="ppaction://noaction" highlightClick="1">
                <a:snd r:embed="rId16"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effectLst>
                    <a:outerShdw blurRad="38100" dist="38100" dir="2700000" algn="tl">
                      <a:srgbClr val="FFFFFF"/>
                    </a:outerShdw>
                  </a:effectLst>
                </a:rPr>
                <a:t>Boo</a:t>
              </a:r>
            </a:p>
          </p:txBody>
        </p:sp>
      </p:gr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7</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effectLst>
                  <a:outerShdw blurRad="38100" dist="38100" dir="2700000" algn="tl">
                    <a:srgbClr val="C0C0C0"/>
                  </a:outerShdw>
                </a:effectLst>
              </a:rPr>
              <a:t>Why is it important for high school seniors to apply for FAFSA?</a:t>
            </a:r>
            <a:endParaRPr lang="en-US" altLang="en-US" sz="4400" b="1" dirty="0">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0758040"/>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theme/theme1.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8270</TotalTime>
  <Words>1696</Words>
  <Application>Microsoft Office PowerPoint</Application>
  <PresentationFormat>On-screen Show (4:3)</PresentationFormat>
  <Paragraphs>801</Paragraphs>
  <Slides>21</Slides>
  <Notes>20</Notes>
  <HiddenSlides>1</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21</vt:i4>
      </vt:variant>
    </vt:vector>
  </HeadingPairs>
  <TitlesOfParts>
    <vt:vector size="30" baseType="lpstr">
      <vt:lpstr>Arial Black</vt:lpstr>
      <vt:lpstr>Impact</vt:lpstr>
      <vt:lpstr>Swis721 Hv BT</vt:lpstr>
      <vt:lpstr>Tahoma</vt:lpstr>
      <vt:lpstr>Verdana</vt:lpstr>
      <vt:lpstr>Family Feud Master</vt:lpstr>
      <vt:lpstr>2_Family Feud Master</vt:lpstr>
      <vt:lpstr>1_Family Feud Master</vt:lpstr>
      <vt:lpstr>3_Family Feud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Feud Template</dc:title>
  <dc:subject>PowerPoint Template</dc:subject>
  <dc:creator>Reid Powell</dc:creator>
  <cp:keywords>Family Feud;Templates</cp:keywords>
  <cp:lastModifiedBy>Andrea Lizeth Gonzalez</cp:lastModifiedBy>
  <cp:revision>467</cp:revision>
  <dcterms:created xsi:type="dcterms:W3CDTF">2004-01-21T04:06:20Z</dcterms:created>
  <dcterms:modified xsi:type="dcterms:W3CDTF">2016-07-07T18:58:57Z</dcterms:modified>
  <cp:category>Game Shows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Robin Song</vt:lpwstr>
  </property>
  <property fmtid="{D5CDD505-2E9C-101B-9397-08002B2CF9AE}" pid="3" name="Department">
    <vt:lpwstr>PowerPoint Bible Game Shows</vt:lpwstr>
  </property>
  <property fmtid="{D5CDD505-2E9C-101B-9397-08002B2CF9AE}" pid="4" name="Editor">
    <vt:lpwstr>Robin Song</vt:lpwstr>
  </property>
  <property fmtid="{D5CDD505-2E9C-101B-9397-08002B2CF9AE}" pid="5" name="Language">
    <vt:lpwstr>English</vt:lpwstr>
  </property>
  <property fmtid="{D5CDD505-2E9C-101B-9397-08002B2CF9AE}" pid="6" name="Owner">
    <vt:lpwstr>Robin Song</vt:lpwstr>
  </property>
  <property fmtid="{D5CDD505-2E9C-101B-9397-08002B2CF9AE}" pid="7" name="Publisher">
    <vt:lpwstr>Robin Song</vt:lpwstr>
  </property>
  <property fmtid="{D5CDD505-2E9C-101B-9397-08002B2CF9AE}" pid="8" name="Purpose">
    <vt:lpwstr>Bible Game Shows</vt:lpwstr>
  </property>
  <property fmtid="{D5CDD505-2E9C-101B-9397-08002B2CF9AE}" pid="9" name="Telephone number">
    <vt:lpwstr>(847) 227-7722</vt:lpwstr>
  </property>
  <property fmtid="{D5CDD505-2E9C-101B-9397-08002B2CF9AE}" pid="10" name="Project">
    <vt:lpwstr>Family Feud</vt:lpwstr>
  </property>
</Properties>
</file>