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6" autoAdjust="0"/>
    <p:restoredTop sz="94639" autoAdjust="0"/>
  </p:normalViewPr>
  <p:slideViewPr>
    <p:cSldViewPr>
      <p:cViewPr varScale="1">
        <p:scale>
          <a:sx n="69" d="100"/>
          <a:sy n="69" d="100"/>
        </p:scale>
        <p:origin x="-8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F3C7D-BC4E-4780-B71D-73DD4EF64198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64C44-2C43-44C5-B27B-A101B6E46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46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64C44-2C43-44C5-B27B-A101B6E463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2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8318-4B36-48FA-824A-408ACC788C3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40A2C2-0576-417B-ACB4-B6A4C55668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8318-4B36-48FA-824A-408ACC788C3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A2C2-0576-417B-ACB4-B6A4C5566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8318-4B36-48FA-824A-408ACC788C3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A2C2-0576-417B-ACB4-B6A4C5566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8318-4B36-48FA-824A-408ACC788C3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A2C2-0576-417B-ACB4-B6A4C5566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8318-4B36-48FA-824A-408ACC788C3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A2C2-0576-417B-ACB4-B6A4C55668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8318-4B36-48FA-824A-408ACC788C3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A2C2-0576-417B-ACB4-B6A4C55668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8318-4B36-48FA-824A-408ACC788C3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A2C2-0576-417B-ACB4-B6A4C55668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8318-4B36-48FA-824A-408ACC788C3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A2C2-0576-417B-ACB4-B6A4C5566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8318-4B36-48FA-824A-408ACC788C3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A2C2-0576-417B-ACB4-B6A4C5566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8318-4B36-48FA-824A-408ACC788C3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A2C2-0576-417B-ACB4-B6A4C5566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8318-4B36-48FA-824A-408ACC788C3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A2C2-0576-417B-ACB4-B6A4C5566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CF98318-4B36-48FA-824A-408ACC788C3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D40A2C2-0576-417B-ACB4-B6A4C55668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4267200"/>
          </a:xfrm>
        </p:spPr>
        <p:txBody>
          <a:bodyPr>
            <a:normAutofit/>
          </a:bodyPr>
          <a:lstStyle/>
          <a:p>
            <a:r>
              <a:rPr lang="en-US" sz="4400" b="1" dirty="0"/>
              <a:t>HOW TO FILL OUT A TRANSMITTAL AND AN HOURLY TIME SLIP CORRECTLY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Initial </a:t>
            </a:r>
            <a:r>
              <a:rPr lang="en-US" sz="3200" dirty="0" smtClean="0"/>
              <a:t>Step’s to completing the transmittal and time slip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Final </a:t>
            </a:r>
            <a:r>
              <a:rPr lang="en-US" b="1" dirty="0"/>
              <a:t>Deadline for transmittals and time slips is due by 3:30pm Monday of Pay Week. This will change for Holidays</a:t>
            </a:r>
            <a:r>
              <a:rPr lang="en-US" b="1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b="1" dirty="0"/>
              <a:t>Both transmittal and time slip must be completed in INK, not pencil</a:t>
            </a:r>
            <a:r>
              <a:rPr lang="en-US" b="1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dirty="0"/>
              <a:t>You can find the transmittal and time slips on the Human Resources website at: www.hr.nau.edu under the "Forms Index". 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427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Example of a Transmittal Form</a:t>
            </a:r>
            <a:r>
              <a:rPr lang="en-US" sz="2000" dirty="0"/>
              <a:t> – A Transmittal Form </a:t>
            </a:r>
            <a:r>
              <a:rPr lang="en-US" sz="2000" b="1" u="sng" dirty="0"/>
              <a:t>must</a:t>
            </a:r>
            <a:r>
              <a:rPr lang="en-US" sz="2000" dirty="0"/>
              <a:t> accompany an hourly time slip. Complete the appropriate shaded areas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066800"/>
            <a:ext cx="4746986" cy="5496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2000" b="1" dirty="0" smtClean="0"/>
              <a:t>Example of a Hourly Time Slip</a:t>
            </a:r>
            <a:r>
              <a:rPr lang="en-US" sz="2000" dirty="0" smtClean="0"/>
              <a:t>.  Please use the appropriate time slip for the </a:t>
            </a:r>
            <a:r>
              <a:rPr lang="en-US" sz="2000" dirty="0" err="1" smtClean="0"/>
              <a:t>Empl</a:t>
            </a:r>
            <a:r>
              <a:rPr lang="en-US" sz="2000" dirty="0" smtClean="0"/>
              <a:t> Group (Student Wage, FWS or Hourly). The Hourly time slip is for Part-Time Temp positions.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524001"/>
            <a:ext cx="4038599" cy="250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3886200" cy="246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359" y="4191000"/>
            <a:ext cx="4021282" cy="234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9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934200" cy="7620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Next Steps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/>
              <a:t>If this is for Back Pay write ‘BACK PAY’ across the top of the time slip.</a:t>
            </a:r>
          </a:p>
          <a:p>
            <a:endParaRPr lang="en-US" dirty="0"/>
          </a:p>
          <a:p>
            <a:pPr lvl="0"/>
            <a:r>
              <a:rPr lang="en-US" b="1" dirty="0"/>
              <a:t>PLEASE AUDIT THE TIME SLIP BEFOR SENDING OVER TO HR. It’s Very Important the Transmittal and Time Slip are completed in their entirety for Payroll entry.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i="1" u="sng" dirty="0" smtClean="0">
                <a:solidFill>
                  <a:srgbClr val="FF0000"/>
                </a:solidFill>
              </a:rPr>
              <a:t>If </a:t>
            </a:r>
            <a:r>
              <a:rPr lang="en-US" i="1" u="sng" dirty="0">
                <a:solidFill>
                  <a:srgbClr val="FF0000"/>
                </a:solidFill>
              </a:rPr>
              <a:t>information is missing the next step is </a:t>
            </a:r>
            <a:r>
              <a:rPr lang="en-US" i="1" u="sng" dirty="0" smtClean="0">
                <a:solidFill>
                  <a:srgbClr val="FF0000"/>
                </a:solidFill>
              </a:rPr>
              <a:t>for HR to </a:t>
            </a:r>
            <a:r>
              <a:rPr lang="en-US" i="1" u="sng" dirty="0">
                <a:solidFill>
                  <a:srgbClr val="FF0000"/>
                </a:solidFill>
              </a:rPr>
              <a:t>contact the department and this may run into time constraints when Payroll is </a:t>
            </a:r>
            <a:r>
              <a:rPr lang="en-US" i="1" u="sng" dirty="0" smtClean="0">
                <a:solidFill>
                  <a:srgbClr val="FF0000"/>
                </a:solidFill>
              </a:rPr>
              <a:t>closing and may delay the employee from getting paid timely.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dirty="0"/>
          </a:p>
          <a:p>
            <a:pPr lvl="0"/>
            <a:r>
              <a:rPr lang="en-US" b="1" dirty="0"/>
              <a:t>Fill in the pay period end date according to the Payroll Schedule. This would be the last day of the pay period, not the last day worked during the pay </a:t>
            </a:r>
            <a:r>
              <a:rPr lang="en-US" b="1" dirty="0" smtClean="0"/>
              <a:t>period</a:t>
            </a:r>
            <a:r>
              <a:rPr lang="en-US" b="1" dirty="0"/>
              <a:t> </a:t>
            </a:r>
            <a:r>
              <a:rPr lang="en-US" b="1" dirty="0" smtClean="0"/>
              <a:t>according to the payroll schedule.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42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Fill in the </a:t>
            </a:r>
            <a:r>
              <a:rPr lang="en-US" b="1" u="sng" dirty="0">
                <a:solidFill>
                  <a:srgbClr val="002060"/>
                </a:solidFill>
              </a:rPr>
              <a:t>employees ID number</a:t>
            </a:r>
            <a:r>
              <a:rPr lang="en-US" b="1" dirty="0"/>
              <a:t>. This is not their Social Security number. All entry done by payroll is done using the employee ID number.</a:t>
            </a:r>
          </a:p>
          <a:p>
            <a:pPr marL="0" indent="0">
              <a:buNone/>
            </a:pPr>
            <a:endParaRPr lang="en-US" b="1" dirty="0"/>
          </a:p>
          <a:p>
            <a:pPr lvl="0"/>
            <a:r>
              <a:rPr lang="en-US" b="1" dirty="0"/>
              <a:t>Fill in the Department Name.</a:t>
            </a:r>
          </a:p>
          <a:p>
            <a:pPr marL="0" indent="0">
              <a:buNone/>
            </a:pPr>
            <a:endParaRPr lang="en-US" b="1" dirty="0"/>
          </a:p>
          <a:p>
            <a:pPr lvl="0"/>
            <a:r>
              <a:rPr lang="en-US" b="1" dirty="0"/>
              <a:t>Fill in the Department Code </a:t>
            </a:r>
            <a:r>
              <a:rPr lang="en-US" b="1" dirty="0" smtClean="0"/>
              <a:t>(HR Department </a:t>
            </a:r>
            <a:r>
              <a:rPr lang="en-US" b="1" dirty="0"/>
              <a:t>Number).</a:t>
            </a:r>
          </a:p>
          <a:p>
            <a:pPr marL="0" indent="0">
              <a:buNone/>
            </a:pPr>
            <a:endParaRPr lang="en-US" b="1" dirty="0"/>
          </a:p>
          <a:p>
            <a:pPr lvl="0"/>
            <a:r>
              <a:rPr lang="en-US" b="1" dirty="0"/>
              <a:t>Fill in the correct position number. Be sure the position# is active for the pay period.</a:t>
            </a:r>
          </a:p>
          <a:p>
            <a:pPr marL="0" indent="0">
              <a:buNone/>
            </a:pPr>
            <a:endParaRPr lang="en-US" b="1" dirty="0"/>
          </a:p>
          <a:p>
            <a:pPr lvl="0"/>
            <a:r>
              <a:rPr lang="en-US" b="1" dirty="0"/>
              <a:t>Fill in the weekly total of hours for </a:t>
            </a:r>
            <a:r>
              <a:rPr lang="en-US" b="1" dirty="0">
                <a:solidFill>
                  <a:srgbClr val="002060"/>
                </a:solidFill>
              </a:rPr>
              <a:t>Week 1</a:t>
            </a:r>
            <a:r>
              <a:rPr lang="en-US" b="1" dirty="0"/>
              <a:t> and </a:t>
            </a:r>
            <a:r>
              <a:rPr lang="en-US" b="1" dirty="0">
                <a:solidFill>
                  <a:srgbClr val="002060"/>
                </a:solidFill>
              </a:rPr>
              <a:t>Week 2</a:t>
            </a:r>
            <a:r>
              <a:rPr lang="en-US" b="1" dirty="0"/>
              <a:t>. Do not add hours that are back pay from a previous pay period onto the hours for the current pay period. Adding hours from a previous pay period may result in overtime hours and possibly an overpayment.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Fill in the</a:t>
            </a:r>
            <a:r>
              <a:rPr lang="en-US" b="1" dirty="0">
                <a:solidFill>
                  <a:srgbClr val="002060"/>
                </a:solidFill>
              </a:rPr>
              <a:t> correct </a:t>
            </a:r>
            <a:r>
              <a:rPr lang="en-US" b="1" dirty="0"/>
              <a:t>hourly rate x the total number of hours worked for the pay period = the total dollars.</a:t>
            </a:r>
          </a:p>
          <a:p>
            <a:endParaRPr lang="en-US" b="1" dirty="0"/>
          </a:p>
          <a:p>
            <a:pPr lvl="0"/>
            <a:r>
              <a:rPr lang="en-US" b="1" dirty="0"/>
              <a:t>The supervisor </a:t>
            </a:r>
            <a:r>
              <a:rPr lang="en-US" b="1" dirty="0">
                <a:solidFill>
                  <a:srgbClr val="002060"/>
                </a:solidFill>
              </a:rPr>
              <a:t>must</a:t>
            </a:r>
            <a:r>
              <a:rPr lang="en-US" b="1" dirty="0"/>
              <a:t> sign the form approving the hours for the employee. They are confirming that everything is correct. "On File" is not acceptable. Without a signature the employee will not get paid.</a:t>
            </a:r>
          </a:p>
          <a:p>
            <a:endParaRPr lang="en-US" b="1" dirty="0"/>
          </a:p>
          <a:p>
            <a:pPr lvl="0"/>
            <a:r>
              <a:rPr lang="en-US" b="1" dirty="0" smtClean="0"/>
              <a:t>Make </a:t>
            </a:r>
            <a:r>
              <a:rPr lang="en-US" b="1" dirty="0"/>
              <a:t>sure there is a contact name and phone number printed clearly at the bottom and the entire time slip is legible. IF WE CAN'T READ IT WE CAN'T PAY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3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147</TotalTime>
  <Words>448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HOW TO FILL OUT A TRANSMITTAL AND AN HOURLY TIME SLIP CORRECTLY </vt:lpstr>
      <vt:lpstr>Initial Step’s to completing the transmittal and time slip</vt:lpstr>
      <vt:lpstr> Example of a Transmittal Form – A Transmittal Form must accompany an hourly time slip. Complete the appropriate shaded areas. </vt:lpstr>
      <vt:lpstr>Example of a Hourly Time Slip.  Please use the appropriate time slip for the Empl Group (Student Wage, FWS or Hourly). The Hourly time slip is for Part-Time Temp positions. </vt:lpstr>
      <vt:lpstr>Next Steps</vt:lpstr>
      <vt:lpstr>PowerPoint Presentation</vt:lpstr>
      <vt:lpstr>PowerPoint Presentation</vt:lpstr>
    </vt:vector>
  </TitlesOfParts>
  <Company>Northern Arizona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FILL OUT A TRANSMITTAL AND AN HOURLY TIME SLIP CORRECTLY</dc:title>
  <dc:creator>Jennifer E Tsosie</dc:creator>
  <cp:lastModifiedBy>Cheryl Lanell Brothers</cp:lastModifiedBy>
  <cp:revision>11</cp:revision>
  <dcterms:created xsi:type="dcterms:W3CDTF">2013-10-30T19:19:18Z</dcterms:created>
  <dcterms:modified xsi:type="dcterms:W3CDTF">2014-03-19T18:04:15Z</dcterms:modified>
</cp:coreProperties>
</file>