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3196" autoAdjust="0"/>
  </p:normalViewPr>
  <p:slideViewPr>
    <p:cSldViewPr snapToGrid="0">
      <p:cViewPr varScale="1">
        <p:scale>
          <a:sx n="95" d="100"/>
          <a:sy n="95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4F948-559F-4681-BD0A-C2B57012624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7C7456-8C07-4E1F-83A9-C638244EB62A}">
      <dgm:prSet/>
      <dgm:spPr/>
      <dgm:t>
        <a:bodyPr/>
        <a:lstStyle/>
        <a:p>
          <a:r>
            <a:rPr lang="en-US"/>
            <a:t>Plan ahead: Make a list before you shop</a:t>
          </a:r>
        </a:p>
      </dgm:t>
    </dgm:pt>
    <dgm:pt modelId="{FF7776AC-3BDA-4E26-9617-BCFDAB40D3C8}" type="parTrans" cxnId="{2BEA6618-E83B-4C57-AC9D-E345CC20FE92}">
      <dgm:prSet/>
      <dgm:spPr/>
      <dgm:t>
        <a:bodyPr/>
        <a:lstStyle/>
        <a:p>
          <a:endParaRPr lang="en-US"/>
        </a:p>
      </dgm:t>
    </dgm:pt>
    <dgm:pt modelId="{1581D3E1-8B8C-492F-9BCD-812BFA75BC65}" type="sibTrans" cxnId="{2BEA6618-E83B-4C57-AC9D-E345CC20FE9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782C14A-694C-4414-A781-1B360CBE88C7}">
      <dgm:prSet/>
      <dgm:spPr/>
      <dgm:t>
        <a:bodyPr/>
        <a:lstStyle/>
        <a:p>
          <a:r>
            <a:rPr lang="en-US"/>
            <a:t>Look for deals: Use the store ads online or their apps to find sales and coupons.</a:t>
          </a:r>
        </a:p>
      </dgm:t>
    </dgm:pt>
    <dgm:pt modelId="{F83D93A8-41DD-49B6-AFDF-4C81AEDBD83F}" type="parTrans" cxnId="{1295FEE9-5169-41F1-8C8F-DA21E47C2534}">
      <dgm:prSet/>
      <dgm:spPr/>
      <dgm:t>
        <a:bodyPr/>
        <a:lstStyle/>
        <a:p>
          <a:endParaRPr lang="en-US"/>
        </a:p>
      </dgm:t>
    </dgm:pt>
    <dgm:pt modelId="{FBB23956-F1B8-45E1-84E8-F41FD70E5722}" type="sibTrans" cxnId="{1295FEE9-5169-41F1-8C8F-DA21E47C253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3E1B413-E1B4-481F-9031-C60E08A7114E}">
      <dgm:prSet/>
      <dgm:spPr/>
      <dgm:t>
        <a:bodyPr/>
        <a:lstStyle/>
        <a:p>
          <a:r>
            <a:rPr lang="en-US"/>
            <a:t>Eat before you shop: This helps reduce impulse purchases when you’re hungry. </a:t>
          </a:r>
        </a:p>
      </dgm:t>
    </dgm:pt>
    <dgm:pt modelId="{14D8BD37-179E-40FE-A958-5BE455920B89}" type="parTrans" cxnId="{F5475E21-DC05-457C-B4EE-4A6E91E3998C}">
      <dgm:prSet/>
      <dgm:spPr/>
      <dgm:t>
        <a:bodyPr/>
        <a:lstStyle/>
        <a:p>
          <a:endParaRPr lang="en-US"/>
        </a:p>
      </dgm:t>
    </dgm:pt>
    <dgm:pt modelId="{C24CFC8D-361E-4044-A4AA-7181EAD1EAEB}" type="sibTrans" cxnId="{F5475E21-DC05-457C-B4EE-4A6E91E3998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E80E54E-1C48-4F47-85CA-5F88FFFE7888}" type="pres">
      <dgm:prSet presAssocID="{2EF4F948-559F-4681-BD0A-C2B57012624B}" presName="Name0" presStyleCnt="0">
        <dgm:presLayoutVars>
          <dgm:animLvl val="lvl"/>
          <dgm:resizeHandles val="exact"/>
        </dgm:presLayoutVars>
      </dgm:prSet>
      <dgm:spPr/>
    </dgm:pt>
    <dgm:pt modelId="{CF835788-AB03-48A6-B55D-01C766BC0D97}" type="pres">
      <dgm:prSet presAssocID="{B47C7456-8C07-4E1F-83A9-C638244EB62A}" presName="compositeNode" presStyleCnt="0">
        <dgm:presLayoutVars>
          <dgm:bulletEnabled val="1"/>
        </dgm:presLayoutVars>
      </dgm:prSet>
      <dgm:spPr/>
    </dgm:pt>
    <dgm:pt modelId="{4531F9BB-3B1D-4F7B-B827-75C5A4D07A5D}" type="pres">
      <dgm:prSet presAssocID="{B47C7456-8C07-4E1F-83A9-C638244EB62A}" presName="bgRect" presStyleLbl="bgAccFollowNode1" presStyleIdx="0" presStyleCnt="3"/>
      <dgm:spPr/>
    </dgm:pt>
    <dgm:pt modelId="{6BC3D627-E634-48BD-B8AE-3DE46AA32258}" type="pres">
      <dgm:prSet presAssocID="{1581D3E1-8B8C-492F-9BCD-812BFA75BC6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6FD4848-D753-43E4-A2BC-7664D604758C}" type="pres">
      <dgm:prSet presAssocID="{B47C7456-8C07-4E1F-83A9-C638244EB62A}" presName="bottomLine" presStyleLbl="alignNode1" presStyleIdx="1" presStyleCnt="6">
        <dgm:presLayoutVars/>
      </dgm:prSet>
      <dgm:spPr/>
    </dgm:pt>
    <dgm:pt modelId="{AE32183F-368B-48B0-BBE4-C6A070972C21}" type="pres">
      <dgm:prSet presAssocID="{B47C7456-8C07-4E1F-83A9-C638244EB62A}" presName="nodeText" presStyleLbl="bgAccFollowNode1" presStyleIdx="0" presStyleCnt="3">
        <dgm:presLayoutVars>
          <dgm:bulletEnabled val="1"/>
        </dgm:presLayoutVars>
      </dgm:prSet>
      <dgm:spPr/>
    </dgm:pt>
    <dgm:pt modelId="{B396CF2E-BA86-4AD8-AA5E-44FD1CAAD6AC}" type="pres">
      <dgm:prSet presAssocID="{1581D3E1-8B8C-492F-9BCD-812BFA75BC65}" presName="sibTrans" presStyleCnt="0"/>
      <dgm:spPr/>
    </dgm:pt>
    <dgm:pt modelId="{A925C43A-2237-4B55-BB71-93E0F50DE53F}" type="pres">
      <dgm:prSet presAssocID="{6782C14A-694C-4414-A781-1B360CBE88C7}" presName="compositeNode" presStyleCnt="0">
        <dgm:presLayoutVars>
          <dgm:bulletEnabled val="1"/>
        </dgm:presLayoutVars>
      </dgm:prSet>
      <dgm:spPr/>
    </dgm:pt>
    <dgm:pt modelId="{798BBE58-44FF-4F71-AC19-DCE40727DCD8}" type="pres">
      <dgm:prSet presAssocID="{6782C14A-694C-4414-A781-1B360CBE88C7}" presName="bgRect" presStyleLbl="bgAccFollowNode1" presStyleIdx="1" presStyleCnt="3"/>
      <dgm:spPr/>
    </dgm:pt>
    <dgm:pt modelId="{9EA79DF2-7B02-4908-BB07-9926BA94D629}" type="pres">
      <dgm:prSet presAssocID="{FBB23956-F1B8-45E1-84E8-F41FD70E572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6D45ECC-314F-49F9-A715-613346D8B255}" type="pres">
      <dgm:prSet presAssocID="{6782C14A-694C-4414-A781-1B360CBE88C7}" presName="bottomLine" presStyleLbl="alignNode1" presStyleIdx="3" presStyleCnt="6">
        <dgm:presLayoutVars/>
      </dgm:prSet>
      <dgm:spPr/>
    </dgm:pt>
    <dgm:pt modelId="{162C1493-A5B3-472B-8EBD-912B6A3BBB6A}" type="pres">
      <dgm:prSet presAssocID="{6782C14A-694C-4414-A781-1B360CBE88C7}" presName="nodeText" presStyleLbl="bgAccFollowNode1" presStyleIdx="1" presStyleCnt="3">
        <dgm:presLayoutVars>
          <dgm:bulletEnabled val="1"/>
        </dgm:presLayoutVars>
      </dgm:prSet>
      <dgm:spPr/>
    </dgm:pt>
    <dgm:pt modelId="{37FF893E-1AAF-4C5F-887C-B548B6D7534C}" type="pres">
      <dgm:prSet presAssocID="{FBB23956-F1B8-45E1-84E8-F41FD70E5722}" presName="sibTrans" presStyleCnt="0"/>
      <dgm:spPr/>
    </dgm:pt>
    <dgm:pt modelId="{524BA873-4896-4E8C-B878-BA9154F2990F}" type="pres">
      <dgm:prSet presAssocID="{13E1B413-E1B4-481F-9031-C60E08A7114E}" presName="compositeNode" presStyleCnt="0">
        <dgm:presLayoutVars>
          <dgm:bulletEnabled val="1"/>
        </dgm:presLayoutVars>
      </dgm:prSet>
      <dgm:spPr/>
    </dgm:pt>
    <dgm:pt modelId="{0CA04F73-1EC6-400A-999F-4B68406720B4}" type="pres">
      <dgm:prSet presAssocID="{13E1B413-E1B4-481F-9031-C60E08A7114E}" presName="bgRect" presStyleLbl="bgAccFollowNode1" presStyleIdx="2" presStyleCnt="3"/>
      <dgm:spPr/>
    </dgm:pt>
    <dgm:pt modelId="{E4658AD6-AA24-423D-9593-56B4C5269A7F}" type="pres">
      <dgm:prSet presAssocID="{C24CFC8D-361E-4044-A4AA-7181EAD1EAE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1A85E47-E58A-4B50-8532-D14E8E27A167}" type="pres">
      <dgm:prSet presAssocID="{13E1B413-E1B4-481F-9031-C60E08A7114E}" presName="bottomLine" presStyleLbl="alignNode1" presStyleIdx="5" presStyleCnt="6">
        <dgm:presLayoutVars/>
      </dgm:prSet>
      <dgm:spPr/>
    </dgm:pt>
    <dgm:pt modelId="{11CED227-254D-43E4-983B-483A336A990F}" type="pres">
      <dgm:prSet presAssocID="{13E1B413-E1B4-481F-9031-C60E08A7114E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2157D06-DB45-4594-9DAB-5FB28A81F487}" type="presOf" srcId="{FBB23956-F1B8-45E1-84E8-F41FD70E5722}" destId="{9EA79DF2-7B02-4908-BB07-9926BA94D629}" srcOrd="0" destOrd="0" presId="urn:microsoft.com/office/officeart/2016/7/layout/BasicLinearProcessNumbered"/>
    <dgm:cxn modelId="{2BEA6618-E83B-4C57-AC9D-E345CC20FE92}" srcId="{2EF4F948-559F-4681-BD0A-C2B57012624B}" destId="{B47C7456-8C07-4E1F-83A9-C638244EB62A}" srcOrd="0" destOrd="0" parTransId="{FF7776AC-3BDA-4E26-9617-BCFDAB40D3C8}" sibTransId="{1581D3E1-8B8C-492F-9BCD-812BFA75BC65}"/>
    <dgm:cxn modelId="{F5475E21-DC05-457C-B4EE-4A6E91E3998C}" srcId="{2EF4F948-559F-4681-BD0A-C2B57012624B}" destId="{13E1B413-E1B4-481F-9031-C60E08A7114E}" srcOrd="2" destOrd="0" parTransId="{14D8BD37-179E-40FE-A958-5BE455920B89}" sibTransId="{C24CFC8D-361E-4044-A4AA-7181EAD1EAEB}"/>
    <dgm:cxn modelId="{37A7B227-7B4E-4B82-BE06-3C0F3A538C5F}" type="presOf" srcId="{2EF4F948-559F-4681-BD0A-C2B57012624B}" destId="{9E80E54E-1C48-4F47-85CA-5F88FFFE7888}" srcOrd="0" destOrd="0" presId="urn:microsoft.com/office/officeart/2016/7/layout/BasicLinearProcessNumbered"/>
    <dgm:cxn modelId="{FCD40142-5B74-4E57-807E-59491C22C7F6}" type="presOf" srcId="{B47C7456-8C07-4E1F-83A9-C638244EB62A}" destId="{4531F9BB-3B1D-4F7B-B827-75C5A4D07A5D}" srcOrd="0" destOrd="0" presId="urn:microsoft.com/office/officeart/2016/7/layout/BasicLinearProcessNumbered"/>
    <dgm:cxn modelId="{B857B642-4323-4AD9-8DF9-FBB189DC506B}" type="presOf" srcId="{B47C7456-8C07-4E1F-83A9-C638244EB62A}" destId="{AE32183F-368B-48B0-BBE4-C6A070972C21}" srcOrd="1" destOrd="0" presId="urn:microsoft.com/office/officeart/2016/7/layout/BasicLinearProcessNumbered"/>
    <dgm:cxn modelId="{CF556849-D495-4ACF-9659-80E65CF2F550}" type="presOf" srcId="{6782C14A-694C-4414-A781-1B360CBE88C7}" destId="{162C1493-A5B3-472B-8EBD-912B6A3BBB6A}" srcOrd="1" destOrd="0" presId="urn:microsoft.com/office/officeart/2016/7/layout/BasicLinearProcessNumbered"/>
    <dgm:cxn modelId="{351B0184-6B17-4E67-B868-96CEC857A97F}" type="presOf" srcId="{C24CFC8D-361E-4044-A4AA-7181EAD1EAEB}" destId="{E4658AD6-AA24-423D-9593-56B4C5269A7F}" srcOrd="0" destOrd="0" presId="urn:microsoft.com/office/officeart/2016/7/layout/BasicLinearProcessNumbered"/>
    <dgm:cxn modelId="{E4466B8E-5A5D-44CE-A699-BA67F15EEB4A}" type="presOf" srcId="{13E1B413-E1B4-481F-9031-C60E08A7114E}" destId="{11CED227-254D-43E4-983B-483A336A990F}" srcOrd="1" destOrd="0" presId="urn:microsoft.com/office/officeart/2016/7/layout/BasicLinearProcessNumbered"/>
    <dgm:cxn modelId="{10AA92DC-8A29-46FA-B3DA-45F404A1B021}" type="presOf" srcId="{13E1B413-E1B4-481F-9031-C60E08A7114E}" destId="{0CA04F73-1EC6-400A-999F-4B68406720B4}" srcOrd="0" destOrd="0" presId="urn:microsoft.com/office/officeart/2016/7/layout/BasicLinearProcessNumbered"/>
    <dgm:cxn modelId="{08D41CDD-0C44-49E2-845F-74C6F16B17DD}" type="presOf" srcId="{1581D3E1-8B8C-492F-9BCD-812BFA75BC65}" destId="{6BC3D627-E634-48BD-B8AE-3DE46AA32258}" srcOrd="0" destOrd="0" presId="urn:microsoft.com/office/officeart/2016/7/layout/BasicLinearProcessNumbered"/>
    <dgm:cxn modelId="{8AAD5DE3-B91D-4800-80B9-B65EB5D0C932}" type="presOf" srcId="{6782C14A-694C-4414-A781-1B360CBE88C7}" destId="{798BBE58-44FF-4F71-AC19-DCE40727DCD8}" srcOrd="0" destOrd="0" presId="urn:microsoft.com/office/officeart/2016/7/layout/BasicLinearProcessNumbered"/>
    <dgm:cxn modelId="{1295FEE9-5169-41F1-8C8F-DA21E47C2534}" srcId="{2EF4F948-559F-4681-BD0A-C2B57012624B}" destId="{6782C14A-694C-4414-A781-1B360CBE88C7}" srcOrd="1" destOrd="0" parTransId="{F83D93A8-41DD-49B6-AFDF-4C81AEDBD83F}" sibTransId="{FBB23956-F1B8-45E1-84E8-F41FD70E5722}"/>
    <dgm:cxn modelId="{41BB0D5F-4E70-4C6B-AB62-D18FDAFEB487}" type="presParOf" srcId="{9E80E54E-1C48-4F47-85CA-5F88FFFE7888}" destId="{CF835788-AB03-48A6-B55D-01C766BC0D97}" srcOrd="0" destOrd="0" presId="urn:microsoft.com/office/officeart/2016/7/layout/BasicLinearProcessNumbered"/>
    <dgm:cxn modelId="{A52EC288-C13B-4B95-8B00-89594C9DFEA5}" type="presParOf" srcId="{CF835788-AB03-48A6-B55D-01C766BC0D97}" destId="{4531F9BB-3B1D-4F7B-B827-75C5A4D07A5D}" srcOrd="0" destOrd="0" presId="urn:microsoft.com/office/officeart/2016/7/layout/BasicLinearProcessNumbered"/>
    <dgm:cxn modelId="{18D1ECAC-8860-4F34-AD0C-51AC72F7CB9E}" type="presParOf" srcId="{CF835788-AB03-48A6-B55D-01C766BC0D97}" destId="{6BC3D627-E634-48BD-B8AE-3DE46AA32258}" srcOrd="1" destOrd="0" presId="urn:microsoft.com/office/officeart/2016/7/layout/BasicLinearProcessNumbered"/>
    <dgm:cxn modelId="{F6D011C1-5730-4206-9D6C-35586F5904C5}" type="presParOf" srcId="{CF835788-AB03-48A6-B55D-01C766BC0D97}" destId="{B6FD4848-D753-43E4-A2BC-7664D604758C}" srcOrd="2" destOrd="0" presId="urn:microsoft.com/office/officeart/2016/7/layout/BasicLinearProcessNumbered"/>
    <dgm:cxn modelId="{2BCDC2B2-B92E-4BB3-90E3-B4F9DE08CF26}" type="presParOf" srcId="{CF835788-AB03-48A6-B55D-01C766BC0D97}" destId="{AE32183F-368B-48B0-BBE4-C6A070972C21}" srcOrd="3" destOrd="0" presId="urn:microsoft.com/office/officeart/2016/7/layout/BasicLinearProcessNumbered"/>
    <dgm:cxn modelId="{C8D2906D-2682-4C9D-918A-91350E314C02}" type="presParOf" srcId="{9E80E54E-1C48-4F47-85CA-5F88FFFE7888}" destId="{B396CF2E-BA86-4AD8-AA5E-44FD1CAAD6AC}" srcOrd="1" destOrd="0" presId="urn:microsoft.com/office/officeart/2016/7/layout/BasicLinearProcessNumbered"/>
    <dgm:cxn modelId="{DBD3A858-2729-4BC1-828F-E4F4294AAAF5}" type="presParOf" srcId="{9E80E54E-1C48-4F47-85CA-5F88FFFE7888}" destId="{A925C43A-2237-4B55-BB71-93E0F50DE53F}" srcOrd="2" destOrd="0" presId="urn:microsoft.com/office/officeart/2016/7/layout/BasicLinearProcessNumbered"/>
    <dgm:cxn modelId="{EE53F5EA-903C-4F03-B12A-579E1CDC8F38}" type="presParOf" srcId="{A925C43A-2237-4B55-BB71-93E0F50DE53F}" destId="{798BBE58-44FF-4F71-AC19-DCE40727DCD8}" srcOrd="0" destOrd="0" presId="urn:microsoft.com/office/officeart/2016/7/layout/BasicLinearProcessNumbered"/>
    <dgm:cxn modelId="{A9558AEA-8D11-4EFB-A080-577901166C99}" type="presParOf" srcId="{A925C43A-2237-4B55-BB71-93E0F50DE53F}" destId="{9EA79DF2-7B02-4908-BB07-9926BA94D629}" srcOrd="1" destOrd="0" presId="urn:microsoft.com/office/officeart/2016/7/layout/BasicLinearProcessNumbered"/>
    <dgm:cxn modelId="{E59BE348-8569-4142-AD73-70D1C318525A}" type="presParOf" srcId="{A925C43A-2237-4B55-BB71-93E0F50DE53F}" destId="{96D45ECC-314F-49F9-A715-613346D8B255}" srcOrd="2" destOrd="0" presId="urn:microsoft.com/office/officeart/2016/7/layout/BasicLinearProcessNumbered"/>
    <dgm:cxn modelId="{82388255-146D-441B-8630-6731F5C2C1D0}" type="presParOf" srcId="{A925C43A-2237-4B55-BB71-93E0F50DE53F}" destId="{162C1493-A5B3-472B-8EBD-912B6A3BBB6A}" srcOrd="3" destOrd="0" presId="urn:microsoft.com/office/officeart/2016/7/layout/BasicLinearProcessNumbered"/>
    <dgm:cxn modelId="{DEE22E87-00F8-4D98-AC3C-EBB836B1DE54}" type="presParOf" srcId="{9E80E54E-1C48-4F47-85CA-5F88FFFE7888}" destId="{37FF893E-1AAF-4C5F-887C-B548B6D7534C}" srcOrd="3" destOrd="0" presId="urn:microsoft.com/office/officeart/2016/7/layout/BasicLinearProcessNumbered"/>
    <dgm:cxn modelId="{39582AE0-E47C-4CD0-964D-DC59BFCF51E0}" type="presParOf" srcId="{9E80E54E-1C48-4F47-85CA-5F88FFFE7888}" destId="{524BA873-4896-4E8C-B878-BA9154F2990F}" srcOrd="4" destOrd="0" presId="urn:microsoft.com/office/officeart/2016/7/layout/BasicLinearProcessNumbered"/>
    <dgm:cxn modelId="{2337F3F4-C05E-46B2-916D-D08ABD36BB80}" type="presParOf" srcId="{524BA873-4896-4E8C-B878-BA9154F2990F}" destId="{0CA04F73-1EC6-400A-999F-4B68406720B4}" srcOrd="0" destOrd="0" presId="urn:microsoft.com/office/officeart/2016/7/layout/BasicLinearProcessNumbered"/>
    <dgm:cxn modelId="{26786A7E-5B65-4B67-BD90-933205438810}" type="presParOf" srcId="{524BA873-4896-4E8C-B878-BA9154F2990F}" destId="{E4658AD6-AA24-423D-9593-56B4C5269A7F}" srcOrd="1" destOrd="0" presId="urn:microsoft.com/office/officeart/2016/7/layout/BasicLinearProcessNumbered"/>
    <dgm:cxn modelId="{EC8F802D-30DB-486A-91D5-F9C57603AB93}" type="presParOf" srcId="{524BA873-4896-4E8C-B878-BA9154F2990F}" destId="{71A85E47-E58A-4B50-8532-D14E8E27A167}" srcOrd="2" destOrd="0" presId="urn:microsoft.com/office/officeart/2016/7/layout/BasicLinearProcessNumbered"/>
    <dgm:cxn modelId="{A03C60AA-CA0F-4235-A6D2-82A522B25FA8}" type="presParOf" srcId="{524BA873-4896-4E8C-B878-BA9154F2990F}" destId="{11CED227-254D-43E4-983B-483A336A990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C553DB-79C3-43F0-9B02-78BBAD7F0F2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AEA538-6F10-4E12-A064-126BB068D917}">
      <dgm:prSet custT="1"/>
      <dgm:spPr/>
      <dgm:t>
        <a:bodyPr/>
        <a:lstStyle/>
        <a:p>
          <a:r>
            <a:rPr lang="en-US" sz="2000" dirty="0"/>
            <a:t>Use spices, herbs, vinegars, and citrus to add flavor without too much salt.</a:t>
          </a:r>
        </a:p>
      </dgm:t>
    </dgm:pt>
    <dgm:pt modelId="{27659A58-9CA8-45D7-A4F9-FF8D090500CA}" type="parTrans" cxnId="{73F429B7-3A5C-4D20-A272-573725104722}">
      <dgm:prSet/>
      <dgm:spPr/>
      <dgm:t>
        <a:bodyPr/>
        <a:lstStyle/>
        <a:p>
          <a:endParaRPr lang="en-US"/>
        </a:p>
      </dgm:t>
    </dgm:pt>
    <dgm:pt modelId="{4D01C211-2051-493F-975C-FC9E71E96487}" type="sibTrans" cxnId="{73F429B7-3A5C-4D20-A272-57372510472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69DA16C-DD8E-443C-A82A-05E765885022}">
      <dgm:prSet/>
      <dgm:spPr/>
      <dgm:t>
        <a:bodyPr/>
        <a:lstStyle/>
        <a:p>
          <a:r>
            <a:rPr lang="en-US"/>
            <a:t>Choose fats like avocado or olive oil to protect your heart health.</a:t>
          </a:r>
        </a:p>
      </dgm:t>
    </dgm:pt>
    <dgm:pt modelId="{3F0ED2D5-7991-4360-B731-1EDD51BC429E}" type="parTrans" cxnId="{B8564EC7-B749-4F23-8648-2339B0670542}">
      <dgm:prSet/>
      <dgm:spPr/>
      <dgm:t>
        <a:bodyPr/>
        <a:lstStyle/>
        <a:p>
          <a:endParaRPr lang="en-US"/>
        </a:p>
      </dgm:t>
    </dgm:pt>
    <dgm:pt modelId="{E8581ADE-8BDD-4941-8159-0A74B22FB4DF}" type="sibTrans" cxnId="{B8564EC7-B749-4F23-8648-2339B067054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4D53B2B-CE69-47CA-836A-0F65C672781E}">
      <dgm:prSet custT="1"/>
      <dgm:spPr/>
      <dgm:t>
        <a:bodyPr/>
        <a:lstStyle/>
        <a:p>
          <a:r>
            <a:rPr lang="en-US" sz="2000" dirty="0"/>
            <a:t>Grab beans, lentils, or tofu for easy and affordable plant-based proteins.</a:t>
          </a:r>
        </a:p>
      </dgm:t>
    </dgm:pt>
    <dgm:pt modelId="{A6460596-1DE2-41D2-A2AD-BC9AB10F654A}" type="parTrans" cxnId="{D64A3ACF-540A-482F-B7FC-367AB56F1DD1}">
      <dgm:prSet/>
      <dgm:spPr/>
      <dgm:t>
        <a:bodyPr/>
        <a:lstStyle/>
        <a:p>
          <a:endParaRPr lang="en-US"/>
        </a:p>
      </dgm:t>
    </dgm:pt>
    <dgm:pt modelId="{4EC5E557-1081-4B28-B4E0-064DC07F7343}" type="sibTrans" cxnId="{D64A3ACF-540A-482F-B7FC-367AB56F1DD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EDCDFBC-3B47-4798-A026-939E392E895F}">
      <dgm:prSet custT="1"/>
      <dgm:spPr/>
      <dgm:t>
        <a:bodyPr/>
        <a:lstStyle/>
        <a:p>
          <a:r>
            <a:rPr lang="en-US" sz="2000" dirty="0"/>
            <a:t>Wash/chop your vegetables and prepare sauces in advance to make weeknight cooking a breeze.</a:t>
          </a:r>
        </a:p>
      </dgm:t>
    </dgm:pt>
    <dgm:pt modelId="{A25CB886-B49B-4184-851B-6550ABB9D60A}" type="parTrans" cxnId="{088CCDDD-108B-4B55-8F18-D61BC80A1445}">
      <dgm:prSet/>
      <dgm:spPr/>
      <dgm:t>
        <a:bodyPr/>
        <a:lstStyle/>
        <a:p>
          <a:endParaRPr lang="en-US"/>
        </a:p>
      </dgm:t>
    </dgm:pt>
    <dgm:pt modelId="{2DE40345-29DC-4636-BD8E-188D97579329}" type="sibTrans" cxnId="{088CCDDD-108B-4B55-8F18-D61BC80A144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F13FBC43-3E46-41D8-A5C2-422FE00CBE84}" type="pres">
      <dgm:prSet presAssocID="{ACC553DB-79C3-43F0-9B02-78BBAD7F0F29}" presName="Name0" presStyleCnt="0">
        <dgm:presLayoutVars>
          <dgm:animLvl val="lvl"/>
          <dgm:resizeHandles val="exact"/>
        </dgm:presLayoutVars>
      </dgm:prSet>
      <dgm:spPr/>
    </dgm:pt>
    <dgm:pt modelId="{06B1C5D3-422D-453A-9556-17B37AD5AC19}" type="pres">
      <dgm:prSet presAssocID="{A5AEA538-6F10-4E12-A064-126BB068D917}" presName="compositeNode" presStyleCnt="0">
        <dgm:presLayoutVars>
          <dgm:bulletEnabled val="1"/>
        </dgm:presLayoutVars>
      </dgm:prSet>
      <dgm:spPr/>
    </dgm:pt>
    <dgm:pt modelId="{315FA2C0-30D5-4350-A253-9FC7BEF57B1D}" type="pres">
      <dgm:prSet presAssocID="{A5AEA538-6F10-4E12-A064-126BB068D917}" presName="bgRect" presStyleLbl="bgAccFollowNode1" presStyleIdx="0" presStyleCnt="4"/>
      <dgm:spPr/>
    </dgm:pt>
    <dgm:pt modelId="{09C6F74B-B416-4311-8F81-D3329A69BF3B}" type="pres">
      <dgm:prSet presAssocID="{4D01C211-2051-493F-975C-FC9E71E96487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D9126756-F754-4593-A860-B7A95D6799DE}" type="pres">
      <dgm:prSet presAssocID="{A5AEA538-6F10-4E12-A064-126BB068D917}" presName="bottomLine" presStyleLbl="alignNode1" presStyleIdx="1" presStyleCnt="8">
        <dgm:presLayoutVars/>
      </dgm:prSet>
      <dgm:spPr/>
    </dgm:pt>
    <dgm:pt modelId="{7DB7734B-ABC8-4E66-9A32-1FE1FD9D91E2}" type="pres">
      <dgm:prSet presAssocID="{A5AEA538-6F10-4E12-A064-126BB068D917}" presName="nodeText" presStyleLbl="bgAccFollowNode1" presStyleIdx="0" presStyleCnt="4">
        <dgm:presLayoutVars>
          <dgm:bulletEnabled val="1"/>
        </dgm:presLayoutVars>
      </dgm:prSet>
      <dgm:spPr/>
    </dgm:pt>
    <dgm:pt modelId="{04763619-F883-4D81-806A-19E26128639C}" type="pres">
      <dgm:prSet presAssocID="{4D01C211-2051-493F-975C-FC9E71E96487}" presName="sibTrans" presStyleCnt="0"/>
      <dgm:spPr/>
    </dgm:pt>
    <dgm:pt modelId="{2B0B05AF-F7B5-4265-99BF-B6BA33AD38D3}" type="pres">
      <dgm:prSet presAssocID="{369DA16C-DD8E-443C-A82A-05E765885022}" presName="compositeNode" presStyleCnt="0">
        <dgm:presLayoutVars>
          <dgm:bulletEnabled val="1"/>
        </dgm:presLayoutVars>
      </dgm:prSet>
      <dgm:spPr/>
    </dgm:pt>
    <dgm:pt modelId="{1D4B17C0-B92C-4B8B-A8D7-6306C7FDCA10}" type="pres">
      <dgm:prSet presAssocID="{369DA16C-DD8E-443C-A82A-05E765885022}" presName="bgRect" presStyleLbl="bgAccFollowNode1" presStyleIdx="1" presStyleCnt="4"/>
      <dgm:spPr/>
    </dgm:pt>
    <dgm:pt modelId="{6FFD52CF-410B-4333-8F07-7177FB3A90ED}" type="pres">
      <dgm:prSet presAssocID="{E8581ADE-8BDD-4941-8159-0A74B22FB4DF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BC25197D-FBC2-4D32-B533-E660B29D6E41}" type="pres">
      <dgm:prSet presAssocID="{369DA16C-DD8E-443C-A82A-05E765885022}" presName="bottomLine" presStyleLbl="alignNode1" presStyleIdx="3" presStyleCnt="8">
        <dgm:presLayoutVars/>
      </dgm:prSet>
      <dgm:spPr/>
    </dgm:pt>
    <dgm:pt modelId="{DF8C8DD7-6B1E-4AC8-9E72-DC29533B460E}" type="pres">
      <dgm:prSet presAssocID="{369DA16C-DD8E-443C-A82A-05E765885022}" presName="nodeText" presStyleLbl="bgAccFollowNode1" presStyleIdx="1" presStyleCnt="4">
        <dgm:presLayoutVars>
          <dgm:bulletEnabled val="1"/>
        </dgm:presLayoutVars>
      </dgm:prSet>
      <dgm:spPr/>
    </dgm:pt>
    <dgm:pt modelId="{3FA067FD-C9B2-4E82-9CCF-9AF5BF091D7C}" type="pres">
      <dgm:prSet presAssocID="{E8581ADE-8BDD-4941-8159-0A74B22FB4DF}" presName="sibTrans" presStyleCnt="0"/>
      <dgm:spPr/>
    </dgm:pt>
    <dgm:pt modelId="{C38725EA-9EC3-49BB-BC42-913968D04075}" type="pres">
      <dgm:prSet presAssocID="{D4D53B2B-CE69-47CA-836A-0F65C672781E}" presName="compositeNode" presStyleCnt="0">
        <dgm:presLayoutVars>
          <dgm:bulletEnabled val="1"/>
        </dgm:presLayoutVars>
      </dgm:prSet>
      <dgm:spPr/>
    </dgm:pt>
    <dgm:pt modelId="{F9D66C54-9AFC-4B9D-B8F1-57B072E4DCC6}" type="pres">
      <dgm:prSet presAssocID="{D4D53B2B-CE69-47CA-836A-0F65C672781E}" presName="bgRect" presStyleLbl="bgAccFollowNode1" presStyleIdx="2" presStyleCnt="4"/>
      <dgm:spPr/>
    </dgm:pt>
    <dgm:pt modelId="{CF298F79-1A7A-43A9-8FCE-9F063BF025FB}" type="pres">
      <dgm:prSet presAssocID="{4EC5E557-1081-4B28-B4E0-064DC07F7343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90E6F5A2-921E-49E3-8CDF-D3B9C981CB11}" type="pres">
      <dgm:prSet presAssocID="{D4D53B2B-CE69-47CA-836A-0F65C672781E}" presName="bottomLine" presStyleLbl="alignNode1" presStyleIdx="5" presStyleCnt="8">
        <dgm:presLayoutVars/>
      </dgm:prSet>
      <dgm:spPr/>
    </dgm:pt>
    <dgm:pt modelId="{586BAAA6-08A1-4C22-BB75-A5E4D52072AF}" type="pres">
      <dgm:prSet presAssocID="{D4D53B2B-CE69-47CA-836A-0F65C672781E}" presName="nodeText" presStyleLbl="bgAccFollowNode1" presStyleIdx="2" presStyleCnt="4">
        <dgm:presLayoutVars>
          <dgm:bulletEnabled val="1"/>
        </dgm:presLayoutVars>
      </dgm:prSet>
      <dgm:spPr/>
    </dgm:pt>
    <dgm:pt modelId="{FD605E57-EB9B-4C6E-8451-95C602B0FF16}" type="pres">
      <dgm:prSet presAssocID="{4EC5E557-1081-4B28-B4E0-064DC07F7343}" presName="sibTrans" presStyleCnt="0"/>
      <dgm:spPr/>
    </dgm:pt>
    <dgm:pt modelId="{98F1844F-E4B4-40C1-85EF-F32332A9E80F}" type="pres">
      <dgm:prSet presAssocID="{EEDCDFBC-3B47-4798-A026-939E392E895F}" presName="compositeNode" presStyleCnt="0">
        <dgm:presLayoutVars>
          <dgm:bulletEnabled val="1"/>
        </dgm:presLayoutVars>
      </dgm:prSet>
      <dgm:spPr/>
    </dgm:pt>
    <dgm:pt modelId="{E0799BF5-3F4E-4C9E-A940-25AB28F506A4}" type="pres">
      <dgm:prSet presAssocID="{EEDCDFBC-3B47-4798-A026-939E392E895F}" presName="bgRect" presStyleLbl="bgAccFollowNode1" presStyleIdx="3" presStyleCnt="4"/>
      <dgm:spPr/>
    </dgm:pt>
    <dgm:pt modelId="{434EFDD5-E6D3-4C1C-9EC3-39C29BDAFF2B}" type="pres">
      <dgm:prSet presAssocID="{2DE40345-29DC-4636-BD8E-188D97579329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C6A83134-904D-41C8-AF0C-51B4A24BB3A2}" type="pres">
      <dgm:prSet presAssocID="{EEDCDFBC-3B47-4798-A026-939E392E895F}" presName="bottomLine" presStyleLbl="alignNode1" presStyleIdx="7" presStyleCnt="8">
        <dgm:presLayoutVars/>
      </dgm:prSet>
      <dgm:spPr/>
    </dgm:pt>
    <dgm:pt modelId="{C2E4AE12-F5B4-42E4-B225-6615819ADA3A}" type="pres">
      <dgm:prSet presAssocID="{EEDCDFBC-3B47-4798-A026-939E392E895F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D5ECEE1E-6E26-41C4-A268-EB79EF4AC47E}" type="presOf" srcId="{EEDCDFBC-3B47-4798-A026-939E392E895F}" destId="{C2E4AE12-F5B4-42E4-B225-6615819ADA3A}" srcOrd="1" destOrd="0" presId="urn:microsoft.com/office/officeart/2016/7/layout/BasicLinearProcessNumbered"/>
    <dgm:cxn modelId="{FA6B6020-0E7B-4DC5-A604-88D5043A9D44}" type="presOf" srcId="{369DA16C-DD8E-443C-A82A-05E765885022}" destId="{1D4B17C0-B92C-4B8B-A8D7-6306C7FDCA10}" srcOrd="0" destOrd="0" presId="urn:microsoft.com/office/officeart/2016/7/layout/BasicLinearProcessNumbered"/>
    <dgm:cxn modelId="{F57A3B33-45EB-494C-BEA4-B155D5020BC0}" type="presOf" srcId="{A5AEA538-6F10-4E12-A064-126BB068D917}" destId="{315FA2C0-30D5-4350-A253-9FC7BEF57B1D}" srcOrd="0" destOrd="0" presId="urn:microsoft.com/office/officeart/2016/7/layout/BasicLinearProcessNumbered"/>
    <dgm:cxn modelId="{66640945-CAEE-4D4F-96D3-E371ABDEE75A}" type="presOf" srcId="{4D01C211-2051-493F-975C-FC9E71E96487}" destId="{09C6F74B-B416-4311-8F81-D3329A69BF3B}" srcOrd="0" destOrd="0" presId="urn:microsoft.com/office/officeart/2016/7/layout/BasicLinearProcessNumbered"/>
    <dgm:cxn modelId="{A3496E70-F092-4641-8532-42118B6FC176}" type="presOf" srcId="{A5AEA538-6F10-4E12-A064-126BB068D917}" destId="{7DB7734B-ABC8-4E66-9A32-1FE1FD9D91E2}" srcOrd="1" destOrd="0" presId="urn:microsoft.com/office/officeart/2016/7/layout/BasicLinearProcessNumbered"/>
    <dgm:cxn modelId="{0CE0A472-7521-418A-B945-87D5126F91E4}" type="presOf" srcId="{E8581ADE-8BDD-4941-8159-0A74B22FB4DF}" destId="{6FFD52CF-410B-4333-8F07-7177FB3A90ED}" srcOrd="0" destOrd="0" presId="urn:microsoft.com/office/officeart/2016/7/layout/BasicLinearProcessNumbered"/>
    <dgm:cxn modelId="{1BCD4E91-B851-4B83-BC41-9F7A6720E349}" type="presOf" srcId="{EEDCDFBC-3B47-4798-A026-939E392E895F}" destId="{E0799BF5-3F4E-4C9E-A940-25AB28F506A4}" srcOrd="0" destOrd="0" presId="urn:microsoft.com/office/officeart/2016/7/layout/BasicLinearProcessNumbered"/>
    <dgm:cxn modelId="{4565599B-C886-4182-907B-FBF2933C9527}" type="presOf" srcId="{D4D53B2B-CE69-47CA-836A-0F65C672781E}" destId="{586BAAA6-08A1-4C22-BB75-A5E4D52072AF}" srcOrd="1" destOrd="0" presId="urn:microsoft.com/office/officeart/2016/7/layout/BasicLinearProcessNumbered"/>
    <dgm:cxn modelId="{FE406B9D-8887-43DD-850C-695503C9922C}" type="presOf" srcId="{369DA16C-DD8E-443C-A82A-05E765885022}" destId="{DF8C8DD7-6B1E-4AC8-9E72-DC29533B460E}" srcOrd="1" destOrd="0" presId="urn:microsoft.com/office/officeart/2016/7/layout/BasicLinearProcessNumbered"/>
    <dgm:cxn modelId="{5AFFE6A3-248B-4E0D-883C-3C1C45BB0EAE}" type="presOf" srcId="{ACC553DB-79C3-43F0-9B02-78BBAD7F0F29}" destId="{F13FBC43-3E46-41D8-A5C2-422FE00CBE84}" srcOrd="0" destOrd="0" presId="urn:microsoft.com/office/officeart/2016/7/layout/BasicLinearProcessNumbered"/>
    <dgm:cxn modelId="{73F429B7-3A5C-4D20-A272-573725104722}" srcId="{ACC553DB-79C3-43F0-9B02-78BBAD7F0F29}" destId="{A5AEA538-6F10-4E12-A064-126BB068D917}" srcOrd="0" destOrd="0" parTransId="{27659A58-9CA8-45D7-A4F9-FF8D090500CA}" sibTransId="{4D01C211-2051-493F-975C-FC9E71E96487}"/>
    <dgm:cxn modelId="{B8564EC7-B749-4F23-8648-2339B0670542}" srcId="{ACC553DB-79C3-43F0-9B02-78BBAD7F0F29}" destId="{369DA16C-DD8E-443C-A82A-05E765885022}" srcOrd="1" destOrd="0" parTransId="{3F0ED2D5-7991-4360-B731-1EDD51BC429E}" sibTransId="{E8581ADE-8BDD-4941-8159-0A74B22FB4DF}"/>
    <dgm:cxn modelId="{F50A1ACD-6063-40BA-8ABB-70CE8FCBD7AF}" type="presOf" srcId="{4EC5E557-1081-4B28-B4E0-064DC07F7343}" destId="{CF298F79-1A7A-43A9-8FCE-9F063BF025FB}" srcOrd="0" destOrd="0" presId="urn:microsoft.com/office/officeart/2016/7/layout/BasicLinearProcessNumbered"/>
    <dgm:cxn modelId="{D64A3ACF-540A-482F-B7FC-367AB56F1DD1}" srcId="{ACC553DB-79C3-43F0-9B02-78BBAD7F0F29}" destId="{D4D53B2B-CE69-47CA-836A-0F65C672781E}" srcOrd="2" destOrd="0" parTransId="{A6460596-1DE2-41D2-A2AD-BC9AB10F654A}" sibTransId="{4EC5E557-1081-4B28-B4E0-064DC07F7343}"/>
    <dgm:cxn modelId="{088CCDDD-108B-4B55-8F18-D61BC80A1445}" srcId="{ACC553DB-79C3-43F0-9B02-78BBAD7F0F29}" destId="{EEDCDFBC-3B47-4798-A026-939E392E895F}" srcOrd="3" destOrd="0" parTransId="{A25CB886-B49B-4184-851B-6550ABB9D60A}" sibTransId="{2DE40345-29DC-4636-BD8E-188D97579329}"/>
    <dgm:cxn modelId="{016697E0-610A-452E-8018-8DE558765461}" type="presOf" srcId="{2DE40345-29DC-4636-BD8E-188D97579329}" destId="{434EFDD5-E6D3-4C1C-9EC3-39C29BDAFF2B}" srcOrd="0" destOrd="0" presId="urn:microsoft.com/office/officeart/2016/7/layout/BasicLinearProcessNumbered"/>
    <dgm:cxn modelId="{D94D11FB-6400-4993-8972-353445FA77B6}" type="presOf" srcId="{D4D53B2B-CE69-47CA-836A-0F65C672781E}" destId="{F9D66C54-9AFC-4B9D-B8F1-57B072E4DCC6}" srcOrd="0" destOrd="0" presId="urn:microsoft.com/office/officeart/2016/7/layout/BasicLinearProcessNumbered"/>
    <dgm:cxn modelId="{90261A80-6682-4363-B70B-9F718DEA850D}" type="presParOf" srcId="{F13FBC43-3E46-41D8-A5C2-422FE00CBE84}" destId="{06B1C5D3-422D-453A-9556-17B37AD5AC19}" srcOrd="0" destOrd="0" presId="urn:microsoft.com/office/officeart/2016/7/layout/BasicLinearProcessNumbered"/>
    <dgm:cxn modelId="{97A1F938-5413-42E2-87DE-28442E36A100}" type="presParOf" srcId="{06B1C5D3-422D-453A-9556-17B37AD5AC19}" destId="{315FA2C0-30D5-4350-A253-9FC7BEF57B1D}" srcOrd="0" destOrd="0" presId="urn:microsoft.com/office/officeart/2016/7/layout/BasicLinearProcessNumbered"/>
    <dgm:cxn modelId="{EB04AE7E-6479-47CD-A2B4-F42405765B30}" type="presParOf" srcId="{06B1C5D3-422D-453A-9556-17B37AD5AC19}" destId="{09C6F74B-B416-4311-8F81-D3329A69BF3B}" srcOrd="1" destOrd="0" presId="urn:microsoft.com/office/officeart/2016/7/layout/BasicLinearProcessNumbered"/>
    <dgm:cxn modelId="{BE776F03-A6E9-438E-8970-A38E860E8348}" type="presParOf" srcId="{06B1C5D3-422D-453A-9556-17B37AD5AC19}" destId="{D9126756-F754-4593-A860-B7A95D6799DE}" srcOrd="2" destOrd="0" presId="urn:microsoft.com/office/officeart/2016/7/layout/BasicLinearProcessNumbered"/>
    <dgm:cxn modelId="{E349D211-8580-4972-8EA7-FF159AF419CC}" type="presParOf" srcId="{06B1C5D3-422D-453A-9556-17B37AD5AC19}" destId="{7DB7734B-ABC8-4E66-9A32-1FE1FD9D91E2}" srcOrd="3" destOrd="0" presId="urn:microsoft.com/office/officeart/2016/7/layout/BasicLinearProcessNumbered"/>
    <dgm:cxn modelId="{B9A05F3A-F16E-4F90-B11E-008F34719DEC}" type="presParOf" srcId="{F13FBC43-3E46-41D8-A5C2-422FE00CBE84}" destId="{04763619-F883-4D81-806A-19E26128639C}" srcOrd="1" destOrd="0" presId="urn:microsoft.com/office/officeart/2016/7/layout/BasicLinearProcessNumbered"/>
    <dgm:cxn modelId="{5E384064-956B-4E18-82DE-AC90B07CE4B7}" type="presParOf" srcId="{F13FBC43-3E46-41D8-A5C2-422FE00CBE84}" destId="{2B0B05AF-F7B5-4265-99BF-B6BA33AD38D3}" srcOrd="2" destOrd="0" presId="urn:microsoft.com/office/officeart/2016/7/layout/BasicLinearProcessNumbered"/>
    <dgm:cxn modelId="{C5CAAE9F-7AB5-493D-910C-6388F13A1652}" type="presParOf" srcId="{2B0B05AF-F7B5-4265-99BF-B6BA33AD38D3}" destId="{1D4B17C0-B92C-4B8B-A8D7-6306C7FDCA10}" srcOrd="0" destOrd="0" presId="urn:microsoft.com/office/officeart/2016/7/layout/BasicLinearProcessNumbered"/>
    <dgm:cxn modelId="{3474BED4-157F-41DD-9A3E-7B824691B82D}" type="presParOf" srcId="{2B0B05AF-F7B5-4265-99BF-B6BA33AD38D3}" destId="{6FFD52CF-410B-4333-8F07-7177FB3A90ED}" srcOrd="1" destOrd="0" presId="urn:microsoft.com/office/officeart/2016/7/layout/BasicLinearProcessNumbered"/>
    <dgm:cxn modelId="{36F1F157-23EB-4434-8ED4-BBE8F42CA616}" type="presParOf" srcId="{2B0B05AF-F7B5-4265-99BF-B6BA33AD38D3}" destId="{BC25197D-FBC2-4D32-B533-E660B29D6E41}" srcOrd="2" destOrd="0" presId="urn:microsoft.com/office/officeart/2016/7/layout/BasicLinearProcessNumbered"/>
    <dgm:cxn modelId="{9FEC59B8-25F6-4740-960D-DB68A6BD051B}" type="presParOf" srcId="{2B0B05AF-F7B5-4265-99BF-B6BA33AD38D3}" destId="{DF8C8DD7-6B1E-4AC8-9E72-DC29533B460E}" srcOrd="3" destOrd="0" presId="urn:microsoft.com/office/officeart/2016/7/layout/BasicLinearProcessNumbered"/>
    <dgm:cxn modelId="{C146F7FD-407C-4621-BDBF-10AAE45EABA4}" type="presParOf" srcId="{F13FBC43-3E46-41D8-A5C2-422FE00CBE84}" destId="{3FA067FD-C9B2-4E82-9CCF-9AF5BF091D7C}" srcOrd="3" destOrd="0" presId="urn:microsoft.com/office/officeart/2016/7/layout/BasicLinearProcessNumbered"/>
    <dgm:cxn modelId="{E7FB74A1-2681-458E-9BD4-C0974A6EACD3}" type="presParOf" srcId="{F13FBC43-3E46-41D8-A5C2-422FE00CBE84}" destId="{C38725EA-9EC3-49BB-BC42-913968D04075}" srcOrd="4" destOrd="0" presId="urn:microsoft.com/office/officeart/2016/7/layout/BasicLinearProcessNumbered"/>
    <dgm:cxn modelId="{2237AE8B-A202-4304-BFDD-CEBE410D4199}" type="presParOf" srcId="{C38725EA-9EC3-49BB-BC42-913968D04075}" destId="{F9D66C54-9AFC-4B9D-B8F1-57B072E4DCC6}" srcOrd="0" destOrd="0" presId="urn:microsoft.com/office/officeart/2016/7/layout/BasicLinearProcessNumbered"/>
    <dgm:cxn modelId="{AA98C8FF-7E32-4C97-8E52-6B0AA45BE827}" type="presParOf" srcId="{C38725EA-9EC3-49BB-BC42-913968D04075}" destId="{CF298F79-1A7A-43A9-8FCE-9F063BF025FB}" srcOrd="1" destOrd="0" presId="urn:microsoft.com/office/officeart/2016/7/layout/BasicLinearProcessNumbered"/>
    <dgm:cxn modelId="{91742533-D637-4414-A2BD-C34CEE53AE8C}" type="presParOf" srcId="{C38725EA-9EC3-49BB-BC42-913968D04075}" destId="{90E6F5A2-921E-49E3-8CDF-D3B9C981CB11}" srcOrd="2" destOrd="0" presId="urn:microsoft.com/office/officeart/2016/7/layout/BasicLinearProcessNumbered"/>
    <dgm:cxn modelId="{4B0386C6-1DEE-4A4D-9A42-4DDEC742619D}" type="presParOf" srcId="{C38725EA-9EC3-49BB-BC42-913968D04075}" destId="{586BAAA6-08A1-4C22-BB75-A5E4D52072AF}" srcOrd="3" destOrd="0" presId="urn:microsoft.com/office/officeart/2016/7/layout/BasicLinearProcessNumbered"/>
    <dgm:cxn modelId="{87270664-E527-43FA-9E6C-F17465D23D30}" type="presParOf" srcId="{F13FBC43-3E46-41D8-A5C2-422FE00CBE84}" destId="{FD605E57-EB9B-4C6E-8451-95C602B0FF16}" srcOrd="5" destOrd="0" presId="urn:microsoft.com/office/officeart/2016/7/layout/BasicLinearProcessNumbered"/>
    <dgm:cxn modelId="{E4D625FA-CB0E-49A5-8878-DD01429179E8}" type="presParOf" srcId="{F13FBC43-3E46-41D8-A5C2-422FE00CBE84}" destId="{98F1844F-E4B4-40C1-85EF-F32332A9E80F}" srcOrd="6" destOrd="0" presId="urn:microsoft.com/office/officeart/2016/7/layout/BasicLinearProcessNumbered"/>
    <dgm:cxn modelId="{59D3D8D3-817D-45E2-AAFB-5DEC586365A4}" type="presParOf" srcId="{98F1844F-E4B4-40C1-85EF-F32332A9E80F}" destId="{E0799BF5-3F4E-4C9E-A940-25AB28F506A4}" srcOrd="0" destOrd="0" presId="urn:microsoft.com/office/officeart/2016/7/layout/BasicLinearProcessNumbered"/>
    <dgm:cxn modelId="{FC5EF707-F222-4524-8FAD-E445E3A48D51}" type="presParOf" srcId="{98F1844F-E4B4-40C1-85EF-F32332A9E80F}" destId="{434EFDD5-E6D3-4C1C-9EC3-39C29BDAFF2B}" srcOrd="1" destOrd="0" presId="urn:microsoft.com/office/officeart/2016/7/layout/BasicLinearProcessNumbered"/>
    <dgm:cxn modelId="{3B249BA8-6513-4501-998E-BCB86A9F2623}" type="presParOf" srcId="{98F1844F-E4B4-40C1-85EF-F32332A9E80F}" destId="{C6A83134-904D-41C8-AF0C-51B4A24BB3A2}" srcOrd="2" destOrd="0" presId="urn:microsoft.com/office/officeart/2016/7/layout/BasicLinearProcessNumbered"/>
    <dgm:cxn modelId="{C08F8198-DCC4-4545-A2F1-2AE8DBDB0998}" type="presParOf" srcId="{98F1844F-E4B4-40C1-85EF-F32332A9E80F}" destId="{C2E4AE12-F5B4-42E4-B225-6615819ADA3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FC04A1-7844-437D-8442-56378ECA122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6DE5633-BBFD-477F-8E07-5D71336F2F1B}">
      <dgm:prSet/>
      <dgm:spPr/>
      <dgm:t>
        <a:bodyPr/>
        <a:lstStyle/>
        <a:p>
          <a:r>
            <a:rPr lang="en-US"/>
            <a:t>Frying pan</a:t>
          </a:r>
        </a:p>
      </dgm:t>
    </dgm:pt>
    <dgm:pt modelId="{7A4FBAE4-2815-4A33-A3B8-B36731D400ED}" type="parTrans" cxnId="{C4469A37-A5A3-40C4-AF25-454803AB474D}">
      <dgm:prSet/>
      <dgm:spPr/>
      <dgm:t>
        <a:bodyPr/>
        <a:lstStyle/>
        <a:p>
          <a:endParaRPr lang="en-US"/>
        </a:p>
      </dgm:t>
    </dgm:pt>
    <dgm:pt modelId="{6C937F0F-1900-4CE4-BA2B-E3DFDFB8A648}" type="sibTrans" cxnId="{C4469A37-A5A3-40C4-AF25-454803AB474D}">
      <dgm:prSet/>
      <dgm:spPr/>
      <dgm:t>
        <a:bodyPr/>
        <a:lstStyle/>
        <a:p>
          <a:endParaRPr lang="en-US"/>
        </a:p>
      </dgm:t>
    </dgm:pt>
    <dgm:pt modelId="{0539318E-2E3E-4FD8-8574-7090E4C9565E}">
      <dgm:prSet/>
      <dgm:spPr/>
      <dgm:t>
        <a:bodyPr/>
        <a:lstStyle/>
        <a:p>
          <a:r>
            <a:rPr lang="en-US"/>
            <a:t>Sauce pot with lid</a:t>
          </a:r>
        </a:p>
      </dgm:t>
    </dgm:pt>
    <dgm:pt modelId="{347DEECB-7E05-4100-89D6-072A7F79F975}" type="parTrans" cxnId="{691A81AB-3FCE-4549-B97A-28ED7AF5D5FC}">
      <dgm:prSet/>
      <dgm:spPr/>
      <dgm:t>
        <a:bodyPr/>
        <a:lstStyle/>
        <a:p>
          <a:endParaRPr lang="en-US"/>
        </a:p>
      </dgm:t>
    </dgm:pt>
    <dgm:pt modelId="{695CCDAA-4FCF-4C6D-AA7A-3835CA333BC7}" type="sibTrans" cxnId="{691A81AB-3FCE-4549-B97A-28ED7AF5D5FC}">
      <dgm:prSet/>
      <dgm:spPr/>
      <dgm:t>
        <a:bodyPr/>
        <a:lstStyle/>
        <a:p>
          <a:endParaRPr lang="en-US"/>
        </a:p>
      </dgm:t>
    </dgm:pt>
    <dgm:pt modelId="{98DCA2CE-B2E2-48DB-BB33-FFE21F92C0AF}">
      <dgm:prSet/>
      <dgm:spPr/>
      <dgm:t>
        <a:bodyPr/>
        <a:lstStyle/>
        <a:p>
          <a:r>
            <a:rPr lang="en-US"/>
            <a:t>Cutting board</a:t>
          </a:r>
        </a:p>
      </dgm:t>
    </dgm:pt>
    <dgm:pt modelId="{333D6205-BF17-4B2A-8E02-41EABAB7624B}" type="parTrans" cxnId="{3D494D17-954E-4145-A6F8-D1C6F75FD240}">
      <dgm:prSet/>
      <dgm:spPr/>
      <dgm:t>
        <a:bodyPr/>
        <a:lstStyle/>
        <a:p>
          <a:endParaRPr lang="en-US"/>
        </a:p>
      </dgm:t>
    </dgm:pt>
    <dgm:pt modelId="{D2B6E676-FF87-4F29-9A6B-AEB578EFA111}" type="sibTrans" cxnId="{3D494D17-954E-4145-A6F8-D1C6F75FD240}">
      <dgm:prSet/>
      <dgm:spPr/>
      <dgm:t>
        <a:bodyPr/>
        <a:lstStyle/>
        <a:p>
          <a:endParaRPr lang="en-US"/>
        </a:p>
      </dgm:t>
    </dgm:pt>
    <dgm:pt modelId="{6934F660-8748-45BB-9D16-0CE73F9C32A1}">
      <dgm:prSet/>
      <dgm:spPr/>
      <dgm:t>
        <a:bodyPr/>
        <a:lstStyle/>
        <a:p>
          <a:r>
            <a:rPr lang="en-US"/>
            <a:t>Chef’s knife</a:t>
          </a:r>
        </a:p>
      </dgm:t>
    </dgm:pt>
    <dgm:pt modelId="{C9140AB6-68E5-45D9-872F-712E9DCDC4FB}" type="parTrans" cxnId="{4CF71E1E-AF60-4C7A-A9EB-CA12C4BB7836}">
      <dgm:prSet/>
      <dgm:spPr/>
      <dgm:t>
        <a:bodyPr/>
        <a:lstStyle/>
        <a:p>
          <a:endParaRPr lang="en-US"/>
        </a:p>
      </dgm:t>
    </dgm:pt>
    <dgm:pt modelId="{05B87AFB-8DF9-4451-9104-103A1C492718}" type="sibTrans" cxnId="{4CF71E1E-AF60-4C7A-A9EB-CA12C4BB7836}">
      <dgm:prSet/>
      <dgm:spPr/>
      <dgm:t>
        <a:bodyPr/>
        <a:lstStyle/>
        <a:p>
          <a:endParaRPr lang="en-US"/>
        </a:p>
      </dgm:t>
    </dgm:pt>
    <dgm:pt modelId="{F269481B-9C16-4F15-9EA7-3336B80A1B3E}">
      <dgm:prSet/>
      <dgm:spPr/>
      <dgm:t>
        <a:bodyPr/>
        <a:lstStyle/>
        <a:p>
          <a:r>
            <a:rPr lang="en-US"/>
            <a:t>Mixing bowls</a:t>
          </a:r>
        </a:p>
      </dgm:t>
    </dgm:pt>
    <dgm:pt modelId="{F40F22E5-FFB0-4774-9EBD-10761BCEC288}" type="parTrans" cxnId="{E43921A0-0A3D-4EFC-97E7-5C2C1F017835}">
      <dgm:prSet/>
      <dgm:spPr/>
      <dgm:t>
        <a:bodyPr/>
        <a:lstStyle/>
        <a:p>
          <a:endParaRPr lang="en-US"/>
        </a:p>
      </dgm:t>
    </dgm:pt>
    <dgm:pt modelId="{73B3B244-1F9C-4BF5-8FB3-33B8A441D2A0}" type="sibTrans" cxnId="{E43921A0-0A3D-4EFC-97E7-5C2C1F017835}">
      <dgm:prSet/>
      <dgm:spPr/>
      <dgm:t>
        <a:bodyPr/>
        <a:lstStyle/>
        <a:p>
          <a:endParaRPr lang="en-US"/>
        </a:p>
      </dgm:t>
    </dgm:pt>
    <dgm:pt modelId="{32EB9A5E-6F3F-4A1E-AE9B-437D36725722}">
      <dgm:prSet/>
      <dgm:spPr/>
      <dgm:t>
        <a:bodyPr/>
        <a:lstStyle/>
        <a:p>
          <a:r>
            <a:rPr lang="en-US"/>
            <a:t>9 x 13 baking dish</a:t>
          </a:r>
        </a:p>
      </dgm:t>
    </dgm:pt>
    <dgm:pt modelId="{75EE2AD0-A2ED-4FCC-AB9C-7821EE5AFB6D}" type="parTrans" cxnId="{16366BC7-FC1D-4D70-8EB7-290248E890C1}">
      <dgm:prSet/>
      <dgm:spPr/>
      <dgm:t>
        <a:bodyPr/>
        <a:lstStyle/>
        <a:p>
          <a:endParaRPr lang="en-US"/>
        </a:p>
      </dgm:t>
    </dgm:pt>
    <dgm:pt modelId="{2B72C5CE-59BD-4991-B8C8-11C885306D12}" type="sibTrans" cxnId="{16366BC7-FC1D-4D70-8EB7-290248E890C1}">
      <dgm:prSet/>
      <dgm:spPr/>
      <dgm:t>
        <a:bodyPr/>
        <a:lstStyle/>
        <a:p>
          <a:endParaRPr lang="en-US"/>
        </a:p>
      </dgm:t>
    </dgm:pt>
    <dgm:pt modelId="{D38954FB-996D-45A6-83D3-7AFBD16612A5}">
      <dgm:prSet/>
      <dgm:spPr/>
      <dgm:t>
        <a:bodyPr/>
        <a:lstStyle/>
        <a:p>
          <a:r>
            <a:rPr lang="en-US" dirty="0"/>
            <a:t>Cookie sheet</a:t>
          </a:r>
        </a:p>
      </dgm:t>
    </dgm:pt>
    <dgm:pt modelId="{D90C8F77-C371-46DE-BADE-854BCFD9FB77}" type="parTrans" cxnId="{4F98109A-5BD1-4F39-8D47-7BE3176EDF2C}">
      <dgm:prSet/>
      <dgm:spPr/>
      <dgm:t>
        <a:bodyPr/>
        <a:lstStyle/>
        <a:p>
          <a:endParaRPr lang="en-US"/>
        </a:p>
      </dgm:t>
    </dgm:pt>
    <dgm:pt modelId="{4BA28B92-1B81-428C-8824-22D995AC7A1B}" type="sibTrans" cxnId="{4F98109A-5BD1-4F39-8D47-7BE3176EDF2C}">
      <dgm:prSet/>
      <dgm:spPr/>
      <dgm:t>
        <a:bodyPr/>
        <a:lstStyle/>
        <a:p>
          <a:endParaRPr lang="en-US"/>
        </a:p>
      </dgm:t>
    </dgm:pt>
    <dgm:pt modelId="{7DF4F007-CEF1-414F-8BB7-A355A6E37760}">
      <dgm:prSet/>
      <dgm:spPr/>
      <dgm:t>
        <a:bodyPr/>
        <a:lstStyle/>
        <a:p>
          <a:r>
            <a:rPr lang="en-US" dirty="0"/>
            <a:t>Whisk</a:t>
          </a:r>
        </a:p>
      </dgm:t>
    </dgm:pt>
    <dgm:pt modelId="{9A97BE48-6919-49BF-AE3F-C97A2F1B5E6D}" type="parTrans" cxnId="{D9DD2B81-9C1E-4E0B-9F00-3F9ECCFB02A8}">
      <dgm:prSet/>
      <dgm:spPr/>
    </dgm:pt>
    <dgm:pt modelId="{B5582DC3-FCC6-4A74-B3CC-26190ACC7F29}" type="sibTrans" cxnId="{D9DD2B81-9C1E-4E0B-9F00-3F9ECCFB02A8}">
      <dgm:prSet/>
      <dgm:spPr/>
    </dgm:pt>
    <dgm:pt modelId="{D23C417D-D131-43F9-BF97-9BA4C17768F8}">
      <dgm:prSet/>
      <dgm:spPr/>
      <dgm:t>
        <a:bodyPr/>
        <a:lstStyle/>
        <a:p>
          <a:r>
            <a:rPr lang="en-US" dirty="0"/>
            <a:t>Rubber spatula</a:t>
          </a:r>
        </a:p>
      </dgm:t>
    </dgm:pt>
    <dgm:pt modelId="{EFF49F13-00B1-433B-B2AE-F00EBFBFE906}" type="parTrans" cxnId="{89426533-FD8F-499C-8351-3CC4C1EC82D1}">
      <dgm:prSet/>
      <dgm:spPr/>
    </dgm:pt>
    <dgm:pt modelId="{77E0481F-035F-4093-8990-B3628601AE54}" type="sibTrans" cxnId="{89426533-FD8F-499C-8351-3CC4C1EC82D1}">
      <dgm:prSet/>
      <dgm:spPr/>
    </dgm:pt>
    <dgm:pt modelId="{3CF90F6D-93C5-4CCF-B824-7F27ECF5644A}">
      <dgm:prSet/>
      <dgm:spPr/>
      <dgm:t>
        <a:bodyPr/>
        <a:lstStyle/>
        <a:p>
          <a:r>
            <a:rPr lang="en-US" dirty="0"/>
            <a:t>Wooden spoon</a:t>
          </a:r>
        </a:p>
      </dgm:t>
    </dgm:pt>
    <dgm:pt modelId="{A7DB9763-C0DD-4048-A06D-EB6B0D2522CF}" type="parTrans" cxnId="{83F19CB0-D76E-4F80-BB2B-CBBB250BCD6F}">
      <dgm:prSet/>
      <dgm:spPr/>
    </dgm:pt>
    <dgm:pt modelId="{82B1D58D-00B4-4E2F-A2EF-DFFCD92FAA5F}" type="sibTrans" cxnId="{83F19CB0-D76E-4F80-BB2B-CBBB250BCD6F}">
      <dgm:prSet/>
      <dgm:spPr/>
    </dgm:pt>
    <dgm:pt modelId="{B866B0BE-69B2-4D51-A5F9-E2237C7936F9}">
      <dgm:prSet/>
      <dgm:spPr/>
      <dgm:t>
        <a:bodyPr/>
        <a:lstStyle/>
        <a:p>
          <a:r>
            <a:rPr lang="en-US" dirty="0"/>
            <a:t>Metal spatula</a:t>
          </a:r>
        </a:p>
      </dgm:t>
    </dgm:pt>
    <dgm:pt modelId="{02C1E163-1A11-4BFA-A8FD-1FAD36E8C1D2}" type="parTrans" cxnId="{9DE0CE59-F4C2-48CD-8806-B6E3113E5B14}">
      <dgm:prSet/>
      <dgm:spPr/>
    </dgm:pt>
    <dgm:pt modelId="{CEB515A7-7E57-4295-BC50-5671837020C6}" type="sibTrans" cxnId="{9DE0CE59-F4C2-48CD-8806-B6E3113E5B14}">
      <dgm:prSet/>
      <dgm:spPr/>
    </dgm:pt>
    <dgm:pt modelId="{74005A69-1078-47B8-B5A8-67D2F4F9E414}">
      <dgm:prSet/>
      <dgm:spPr/>
      <dgm:t>
        <a:bodyPr/>
        <a:lstStyle/>
        <a:p>
          <a:r>
            <a:rPr lang="en-US" dirty="0"/>
            <a:t>Pot holders</a:t>
          </a:r>
        </a:p>
      </dgm:t>
    </dgm:pt>
    <dgm:pt modelId="{7517B5AE-33D3-4FF5-80E2-CACB09B333C8}" type="parTrans" cxnId="{89A48C95-2053-4F1E-8E40-E612B4BFFD7E}">
      <dgm:prSet/>
      <dgm:spPr/>
    </dgm:pt>
    <dgm:pt modelId="{0160DC87-13B1-4395-8FFF-71A8AC60A6DA}" type="sibTrans" cxnId="{89A48C95-2053-4F1E-8E40-E612B4BFFD7E}">
      <dgm:prSet/>
      <dgm:spPr/>
    </dgm:pt>
    <dgm:pt modelId="{7B185FC3-C6EB-4514-B22D-0E60F57DB051}" type="pres">
      <dgm:prSet presAssocID="{1CFC04A1-7844-437D-8442-56378ECA1220}" presName="vert0" presStyleCnt="0">
        <dgm:presLayoutVars>
          <dgm:dir/>
          <dgm:animOne val="branch"/>
          <dgm:animLvl val="lvl"/>
        </dgm:presLayoutVars>
      </dgm:prSet>
      <dgm:spPr/>
    </dgm:pt>
    <dgm:pt modelId="{C9369A4C-FCF2-41E3-BBC8-FD6723D0B852}" type="pres">
      <dgm:prSet presAssocID="{D6DE5633-BBFD-477F-8E07-5D71336F2F1B}" presName="thickLine" presStyleLbl="alignNode1" presStyleIdx="0" presStyleCnt="12"/>
      <dgm:spPr/>
    </dgm:pt>
    <dgm:pt modelId="{A404E9B2-E5E1-4E8C-A615-548723CF9140}" type="pres">
      <dgm:prSet presAssocID="{D6DE5633-BBFD-477F-8E07-5D71336F2F1B}" presName="horz1" presStyleCnt="0"/>
      <dgm:spPr/>
    </dgm:pt>
    <dgm:pt modelId="{28D07DBD-A2BD-4ABA-AFEB-21D108312D7E}" type="pres">
      <dgm:prSet presAssocID="{D6DE5633-BBFD-477F-8E07-5D71336F2F1B}" presName="tx1" presStyleLbl="revTx" presStyleIdx="0" presStyleCnt="12"/>
      <dgm:spPr/>
    </dgm:pt>
    <dgm:pt modelId="{4B3E3C55-F913-4882-AF21-9CAFB184F467}" type="pres">
      <dgm:prSet presAssocID="{D6DE5633-BBFD-477F-8E07-5D71336F2F1B}" presName="vert1" presStyleCnt="0"/>
      <dgm:spPr/>
    </dgm:pt>
    <dgm:pt modelId="{21FEE1DC-9437-4D48-986B-3E26F07593E9}" type="pres">
      <dgm:prSet presAssocID="{0539318E-2E3E-4FD8-8574-7090E4C9565E}" presName="thickLine" presStyleLbl="alignNode1" presStyleIdx="1" presStyleCnt="12"/>
      <dgm:spPr/>
    </dgm:pt>
    <dgm:pt modelId="{9024B6CF-7C12-40C3-9009-4C8563A96185}" type="pres">
      <dgm:prSet presAssocID="{0539318E-2E3E-4FD8-8574-7090E4C9565E}" presName="horz1" presStyleCnt="0"/>
      <dgm:spPr/>
    </dgm:pt>
    <dgm:pt modelId="{0C599B62-8E03-4996-ACE5-44975F70E976}" type="pres">
      <dgm:prSet presAssocID="{0539318E-2E3E-4FD8-8574-7090E4C9565E}" presName="tx1" presStyleLbl="revTx" presStyleIdx="1" presStyleCnt="12"/>
      <dgm:spPr/>
    </dgm:pt>
    <dgm:pt modelId="{7B86092D-EA5D-4A2D-9681-0C467AF172D5}" type="pres">
      <dgm:prSet presAssocID="{0539318E-2E3E-4FD8-8574-7090E4C9565E}" presName="vert1" presStyleCnt="0"/>
      <dgm:spPr/>
    </dgm:pt>
    <dgm:pt modelId="{32F4F08A-871B-4B66-A535-D43C15F06438}" type="pres">
      <dgm:prSet presAssocID="{98DCA2CE-B2E2-48DB-BB33-FFE21F92C0AF}" presName="thickLine" presStyleLbl="alignNode1" presStyleIdx="2" presStyleCnt="12"/>
      <dgm:spPr/>
    </dgm:pt>
    <dgm:pt modelId="{24E91068-B7E4-4535-9777-B611BE058D2F}" type="pres">
      <dgm:prSet presAssocID="{98DCA2CE-B2E2-48DB-BB33-FFE21F92C0AF}" presName="horz1" presStyleCnt="0"/>
      <dgm:spPr/>
    </dgm:pt>
    <dgm:pt modelId="{684B9707-7EF5-457A-A082-6CC2F721D3FD}" type="pres">
      <dgm:prSet presAssocID="{98DCA2CE-B2E2-48DB-BB33-FFE21F92C0AF}" presName="tx1" presStyleLbl="revTx" presStyleIdx="2" presStyleCnt="12"/>
      <dgm:spPr/>
    </dgm:pt>
    <dgm:pt modelId="{FAC097FC-93CA-4CBB-9354-84B2944A83D0}" type="pres">
      <dgm:prSet presAssocID="{98DCA2CE-B2E2-48DB-BB33-FFE21F92C0AF}" presName="vert1" presStyleCnt="0"/>
      <dgm:spPr/>
    </dgm:pt>
    <dgm:pt modelId="{D7325FF1-88A7-48FC-A157-B23B4AFA2CE7}" type="pres">
      <dgm:prSet presAssocID="{6934F660-8748-45BB-9D16-0CE73F9C32A1}" presName="thickLine" presStyleLbl="alignNode1" presStyleIdx="3" presStyleCnt="12"/>
      <dgm:spPr/>
    </dgm:pt>
    <dgm:pt modelId="{78A18E1B-FB03-4225-9DF4-36A31A2EFA27}" type="pres">
      <dgm:prSet presAssocID="{6934F660-8748-45BB-9D16-0CE73F9C32A1}" presName="horz1" presStyleCnt="0"/>
      <dgm:spPr/>
    </dgm:pt>
    <dgm:pt modelId="{271EFFCA-7075-473D-A1DB-FC9B52BDC7A0}" type="pres">
      <dgm:prSet presAssocID="{6934F660-8748-45BB-9D16-0CE73F9C32A1}" presName="tx1" presStyleLbl="revTx" presStyleIdx="3" presStyleCnt="12"/>
      <dgm:spPr/>
    </dgm:pt>
    <dgm:pt modelId="{5E9B7639-6463-40BB-93D4-E1A8A2AD8743}" type="pres">
      <dgm:prSet presAssocID="{6934F660-8748-45BB-9D16-0CE73F9C32A1}" presName="vert1" presStyleCnt="0"/>
      <dgm:spPr/>
    </dgm:pt>
    <dgm:pt modelId="{63F84FFD-C76B-4038-AD71-55552B87997C}" type="pres">
      <dgm:prSet presAssocID="{F269481B-9C16-4F15-9EA7-3336B80A1B3E}" presName="thickLine" presStyleLbl="alignNode1" presStyleIdx="4" presStyleCnt="12"/>
      <dgm:spPr/>
    </dgm:pt>
    <dgm:pt modelId="{84106C34-68A9-4FFC-911F-C1A80925EBB0}" type="pres">
      <dgm:prSet presAssocID="{F269481B-9C16-4F15-9EA7-3336B80A1B3E}" presName="horz1" presStyleCnt="0"/>
      <dgm:spPr/>
    </dgm:pt>
    <dgm:pt modelId="{4F1BA638-9488-4C56-B58A-2C2B6003189A}" type="pres">
      <dgm:prSet presAssocID="{F269481B-9C16-4F15-9EA7-3336B80A1B3E}" presName="tx1" presStyleLbl="revTx" presStyleIdx="4" presStyleCnt="12"/>
      <dgm:spPr/>
    </dgm:pt>
    <dgm:pt modelId="{C1070B60-4D6D-4EAF-AA36-34E22357BCBD}" type="pres">
      <dgm:prSet presAssocID="{F269481B-9C16-4F15-9EA7-3336B80A1B3E}" presName="vert1" presStyleCnt="0"/>
      <dgm:spPr/>
    </dgm:pt>
    <dgm:pt modelId="{036BB8D7-9B86-4272-8DA4-22B22FE04953}" type="pres">
      <dgm:prSet presAssocID="{32EB9A5E-6F3F-4A1E-AE9B-437D36725722}" presName="thickLine" presStyleLbl="alignNode1" presStyleIdx="5" presStyleCnt="12"/>
      <dgm:spPr/>
    </dgm:pt>
    <dgm:pt modelId="{3930B12D-B67F-4C8F-BE19-93BB21E53D9D}" type="pres">
      <dgm:prSet presAssocID="{32EB9A5E-6F3F-4A1E-AE9B-437D36725722}" presName="horz1" presStyleCnt="0"/>
      <dgm:spPr/>
    </dgm:pt>
    <dgm:pt modelId="{182D8F89-9ABA-40A2-80C2-9A3E80657BF0}" type="pres">
      <dgm:prSet presAssocID="{32EB9A5E-6F3F-4A1E-AE9B-437D36725722}" presName="tx1" presStyleLbl="revTx" presStyleIdx="5" presStyleCnt="12"/>
      <dgm:spPr/>
    </dgm:pt>
    <dgm:pt modelId="{13DCB3F3-9C2C-4464-904B-9D728CC5F14B}" type="pres">
      <dgm:prSet presAssocID="{32EB9A5E-6F3F-4A1E-AE9B-437D36725722}" presName="vert1" presStyleCnt="0"/>
      <dgm:spPr/>
    </dgm:pt>
    <dgm:pt modelId="{BB8F40E1-3069-4228-9478-57DE2A72D8BC}" type="pres">
      <dgm:prSet presAssocID="{D38954FB-996D-45A6-83D3-7AFBD16612A5}" presName="thickLine" presStyleLbl="alignNode1" presStyleIdx="6" presStyleCnt="12"/>
      <dgm:spPr/>
    </dgm:pt>
    <dgm:pt modelId="{3FC04917-364F-439C-B959-B4209BD199AE}" type="pres">
      <dgm:prSet presAssocID="{D38954FB-996D-45A6-83D3-7AFBD16612A5}" presName="horz1" presStyleCnt="0"/>
      <dgm:spPr/>
    </dgm:pt>
    <dgm:pt modelId="{AE084222-961E-47BE-B3B4-2C53842278EF}" type="pres">
      <dgm:prSet presAssocID="{D38954FB-996D-45A6-83D3-7AFBD16612A5}" presName="tx1" presStyleLbl="revTx" presStyleIdx="6" presStyleCnt="12"/>
      <dgm:spPr/>
    </dgm:pt>
    <dgm:pt modelId="{966D2D21-6DF8-4386-865C-A99F7B905474}" type="pres">
      <dgm:prSet presAssocID="{D38954FB-996D-45A6-83D3-7AFBD16612A5}" presName="vert1" presStyleCnt="0"/>
      <dgm:spPr/>
    </dgm:pt>
    <dgm:pt modelId="{00874EA0-DDA1-498D-9BDD-3B8749D086B1}" type="pres">
      <dgm:prSet presAssocID="{7DF4F007-CEF1-414F-8BB7-A355A6E37760}" presName="thickLine" presStyleLbl="alignNode1" presStyleIdx="7" presStyleCnt="12"/>
      <dgm:spPr/>
    </dgm:pt>
    <dgm:pt modelId="{00E897B4-866E-4129-93A7-30EC46E7D04E}" type="pres">
      <dgm:prSet presAssocID="{7DF4F007-CEF1-414F-8BB7-A355A6E37760}" presName="horz1" presStyleCnt="0"/>
      <dgm:spPr/>
    </dgm:pt>
    <dgm:pt modelId="{A155ADB8-A5C0-4DD8-80D7-ED93F8FF2D6C}" type="pres">
      <dgm:prSet presAssocID="{7DF4F007-CEF1-414F-8BB7-A355A6E37760}" presName="tx1" presStyleLbl="revTx" presStyleIdx="7" presStyleCnt="12"/>
      <dgm:spPr/>
    </dgm:pt>
    <dgm:pt modelId="{57DD5BB5-C1C3-4EA4-AFC5-F663D1FFD541}" type="pres">
      <dgm:prSet presAssocID="{7DF4F007-CEF1-414F-8BB7-A355A6E37760}" presName="vert1" presStyleCnt="0"/>
      <dgm:spPr/>
    </dgm:pt>
    <dgm:pt modelId="{75CA184E-BEA6-48D6-AD7E-425CC1671BBF}" type="pres">
      <dgm:prSet presAssocID="{D23C417D-D131-43F9-BF97-9BA4C17768F8}" presName="thickLine" presStyleLbl="alignNode1" presStyleIdx="8" presStyleCnt="12"/>
      <dgm:spPr/>
    </dgm:pt>
    <dgm:pt modelId="{A6ADDC70-E45C-4397-BD51-4810A71F90D1}" type="pres">
      <dgm:prSet presAssocID="{D23C417D-D131-43F9-BF97-9BA4C17768F8}" presName="horz1" presStyleCnt="0"/>
      <dgm:spPr/>
    </dgm:pt>
    <dgm:pt modelId="{47B75E13-4EBD-40B6-82B9-39B6AB55006F}" type="pres">
      <dgm:prSet presAssocID="{D23C417D-D131-43F9-BF97-9BA4C17768F8}" presName="tx1" presStyleLbl="revTx" presStyleIdx="8" presStyleCnt="12"/>
      <dgm:spPr/>
    </dgm:pt>
    <dgm:pt modelId="{64FE8F84-2C7A-4D32-A3A9-E943E956823B}" type="pres">
      <dgm:prSet presAssocID="{D23C417D-D131-43F9-BF97-9BA4C17768F8}" presName="vert1" presStyleCnt="0"/>
      <dgm:spPr/>
    </dgm:pt>
    <dgm:pt modelId="{57A4F373-9403-40B0-BC4A-38A7A179AC11}" type="pres">
      <dgm:prSet presAssocID="{3CF90F6D-93C5-4CCF-B824-7F27ECF5644A}" presName="thickLine" presStyleLbl="alignNode1" presStyleIdx="9" presStyleCnt="12"/>
      <dgm:spPr/>
    </dgm:pt>
    <dgm:pt modelId="{F85132C5-DCCC-47C8-BD79-33B162C25DE5}" type="pres">
      <dgm:prSet presAssocID="{3CF90F6D-93C5-4CCF-B824-7F27ECF5644A}" presName="horz1" presStyleCnt="0"/>
      <dgm:spPr/>
    </dgm:pt>
    <dgm:pt modelId="{9F4A311E-0366-4051-87BC-E5CED6516BAA}" type="pres">
      <dgm:prSet presAssocID="{3CF90F6D-93C5-4CCF-B824-7F27ECF5644A}" presName="tx1" presStyleLbl="revTx" presStyleIdx="9" presStyleCnt="12"/>
      <dgm:spPr/>
    </dgm:pt>
    <dgm:pt modelId="{B8BAC46F-CBFD-4DFF-BFF2-742B469B503F}" type="pres">
      <dgm:prSet presAssocID="{3CF90F6D-93C5-4CCF-B824-7F27ECF5644A}" presName="vert1" presStyleCnt="0"/>
      <dgm:spPr/>
    </dgm:pt>
    <dgm:pt modelId="{11A39738-1100-40FE-A7D5-3DA0344EF8D8}" type="pres">
      <dgm:prSet presAssocID="{B866B0BE-69B2-4D51-A5F9-E2237C7936F9}" presName="thickLine" presStyleLbl="alignNode1" presStyleIdx="10" presStyleCnt="12"/>
      <dgm:spPr/>
    </dgm:pt>
    <dgm:pt modelId="{54189D20-95F7-4602-9663-D3144B8A8C8C}" type="pres">
      <dgm:prSet presAssocID="{B866B0BE-69B2-4D51-A5F9-E2237C7936F9}" presName="horz1" presStyleCnt="0"/>
      <dgm:spPr/>
    </dgm:pt>
    <dgm:pt modelId="{F7AEEED2-1DA4-4A93-8F4A-E9EABC2B7BBE}" type="pres">
      <dgm:prSet presAssocID="{B866B0BE-69B2-4D51-A5F9-E2237C7936F9}" presName="tx1" presStyleLbl="revTx" presStyleIdx="10" presStyleCnt="12"/>
      <dgm:spPr/>
    </dgm:pt>
    <dgm:pt modelId="{22870E53-5917-483B-A9C0-C78B03EE9AAE}" type="pres">
      <dgm:prSet presAssocID="{B866B0BE-69B2-4D51-A5F9-E2237C7936F9}" presName="vert1" presStyleCnt="0"/>
      <dgm:spPr/>
    </dgm:pt>
    <dgm:pt modelId="{2F6C84A3-F999-4636-8EB0-C3979E9BF6B2}" type="pres">
      <dgm:prSet presAssocID="{74005A69-1078-47B8-B5A8-67D2F4F9E414}" presName="thickLine" presStyleLbl="alignNode1" presStyleIdx="11" presStyleCnt="12"/>
      <dgm:spPr/>
    </dgm:pt>
    <dgm:pt modelId="{F84B0378-BF95-43B9-9064-0D333C3502FB}" type="pres">
      <dgm:prSet presAssocID="{74005A69-1078-47B8-B5A8-67D2F4F9E414}" presName="horz1" presStyleCnt="0"/>
      <dgm:spPr/>
    </dgm:pt>
    <dgm:pt modelId="{71A625DB-2112-4107-8734-968F08DAEB7E}" type="pres">
      <dgm:prSet presAssocID="{74005A69-1078-47B8-B5A8-67D2F4F9E414}" presName="tx1" presStyleLbl="revTx" presStyleIdx="11" presStyleCnt="12"/>
      <dgm:spPr/>
    </dgm:pt>
    <dgm:pt modelId="{CB091AC5-F842-42CF-9062-2C4CA3F84B05}" type="pres">
      <dgm:prSet presAssocID="{74005A69-1078-47B8-B5A8-67D2F4F9E414}" presName="vert1" presStyleCnt="0"/>
      <dgm:spPr/>
    </dgm:pt>
  </dgm:ptLst>
  <dgm:cxnLst>
    <dgm:cxn modelId="{1B289510-8876-40E7-8B33-F62EBB7541A1}" type="presOf" srcId="{7DF4F007-CEF1-414F-8BB7-A355A6E37760}" destId="{A155ADB8-A5C0-4DD8-80D7-ED93F8FF2D6C}" srcOrd="0" destOrd="0" presId="urn:microsoft.com/office/officeart/2008/layout/LinedList"/>
    <dgm:cxn modelId="{3D494D17-954E-4145-A6F8-D1C6F75FD240}" srcId="{1CFC04A1-7844-437D-8442-56378ECA1220}" destId="{98DCA2CE-B2E2-48DB-BB33-FFE21F92C0AF}" srcOrd="2" destOrd="0" parTransId="{333D6205-BF17-4B2A-8E02-41EABAB7624B}" sibTransId="{D2B6E676-FF87-4F29-9A6B-AEB578EFA111}"/>
    <dgm:cxn modelId="{4CF71E1E-AF60-4C7A-A9EB-CA12C4BB7836}" srcId="{1CFC04A1-7844-437D-8442-56378ECA1220}" destId="{6934F660-8748-45BB-9D16-0CE73F9C32A1}" srcOrd="3" destOrd="0" parTransId="{C9140AB6-68E5-45D9-872F-712E9DCDC4FB}" sibTransId="{05B87AFB-8DF9-4451-9104-103A1C492718}"/>
    <dgm:cxn modelId="{3956F724-1C3B-4073-81DB-DE87F1193CDF}" type="presOf" srcId="{B866B0BE-69B2-4D51-A5F9-E2237C7936F9}" destId="{F7AEEED2-1DA4-4A93-8F4A-E9EABC2B7BBE}" srcOrd="0" destOrd="0" presId="urn:microsoft.com/office/officeart/2008/layout/LinedList"/>
    <dgm:cxn modelId="{07EDE932-B212-4577-B1B6-469BEDC78CD2}" type="presOf" srcId="{6934F660-8748-45BB-9D16-0CE73F9C32A1}" destId="{271EFFCA-7075-473D-A1DB-FC9B52BDC7A0}" srcOrd="0" destOrd="0" presId="urn:microsoft.com/office/officeart/2008/layout/LinedList"/>
    <dgm:cxn modelId="{89426533-FD8F-499C-8351-3CC4C1EC82D1}" srcId="{1CFC04A1-7844-437D-8442-56378ECA1220}" destId="{D23C417D-D131-43F9-BF97-9BA4C17768F8}" srcOrd="8" destOrd="0" parTransId="{EFF49F13-00B1-433B-B2AE-F00EBFBFE906}" sibTransId="{77E0481F-035F-4093-8990-B3628601AE54}"/>
    <dgm:cxn modelId="{0E1D7834-A44F-4503-9AEC-6945AD2C0E3A}" type="presOf" srcId="{1CFC04A1-7844-437D-8442-56378ECA1220}" destId="{7B185FC3-C6EB-4514-B22D-0E60F57DB051}" srcOrd="0" destOrd="0" presId="urn:microsoft.com/office/officeart/2008/layout/LinedList"/>
    <dgm:cxn modelId="{C4469A37-A5A3-40C4-AF25-454803AB474D}" srcId="{1CFC04A1-7844-437D-8442-56378ECA1220}" destId="{D6DE5633-BBFD-477F-8E07-5D71336F2F1B}" srcOrd="0" destOrd="0" parTransId="{7A4FBAE4-2815-4A33-A3B8-B36731D400ED}" sibTransId="{6C937F0F-1900-4CE4-BA2B-E3DFDFB8A648}"/>
    <dgm:cxn modelId="{C08A5A3E-F7A1-4186-9297-288E41A55388}" type="presOf" srcId="{3CF90F6D-93C5-4CCF-B824-7F27ECF5644A}" destId="{9F4A311E-0366-4051-87BC-E5CED6516BAA}" srcOrd="0" destOrd="0" presId="urn:microsoft.com/office/officeart/2008/layout/LinedList"/>
    <dgm:cxn modelId="{EF218A42-0806-4ABC-A8C5-0589956123F1}" type="presOf" srcId="{D6DE5633-BBFD-477F-8E07-5D71336F2F1B}" destId="{28D07DBD-A2BD-4ABA-AFEB-21D108312D7E}" srcOrd="0" destOrd="0" presId="urn:microsoft.com/office/officeart/2008/layout/LinedList"/>
    <dgm:cxn modelId="{35923063-139F-4C95-A25B-08938BEF6D33}" type="presOf" srcId="{74005A69-1078-47B8-B5A8-67D2F4F9E414}" destId="{71A625DB-2112-4107-8734-968F08DAEB7E}" srcOrd="0" destOrd="0" presId="urn:microsoft.com/office/officeart/2008/layout/LinedList"/>
    <dgm:cxn modelId="{D21E9772-5E29-4561-9576-9E5DBB7032E0}" type="presOf" srcId="{32EB9A5E-6F3F-4A1E-AE9B-437D36725722}" destId="{182D8F89-9ABA-40A2-80C2-9A3E80657BF0}" srcOrd="0" destOrd="0" presId="urn:microsoft.com/office/officeart/2008/layout/LinedList"/>
    <dgm:cxn modelId="{9DE0CE59-F4C2-48CD-8806-B6E3113E5B14}" srcId="{1CFC04A1-7844-437D-8442-56378ECA1220}" destId="{B866B0BE-69B2-4D51-A5F9-E2237C7936F9}" srcOrd="10" destOrd="0" parTransId="{02C1E163-1A11-4BFA-A8FD-1FAD36E8C1D2}" sibTransId="{CEB515A7-7E57-4295-BC50-5671837020C6}"/>
    <dgm:cxn modelId="{2921697C-DED3-4847-BA8A-B62F88531A6F}" type="presOf" srcId="{F269481B-9C16-4F15-9EA7-3336B80A1B3E}" destId="{4F1BA638-9488-4C56-B58A-2C2B6003189A}" srcOrd="0" destOrd="0" presId="urn:microsoft.com/office/officeart/2008/layout/LinedList"/>
    <dgm:cxn modelId="{D9DD2B81-9C1E-4E0B-9F00-3F9ECCFB02A8}" srcId="{1CFC04A1-7844-437D-8442-56378ECA1220}" destId="{7DF4F007-CEF1-414F-8BB7-A355A6E37760}" srcOrd="7" destOrd="0" parTransId="{9A97BE48-6919-49BF-AE3F-C97A2F1B5E6D}" sibTransId="{B5582DC3-FCC6-4A74-B3CC-26190ACC7F29}"/>
    <dgm:cxn modelId="{C31FF391-4ACB-4CF0-B6C2-849E558968EB}" type="presOf" srcId="{D38954FB-996D-45A6-83D3-7AFBD16612A5}" destId="{AE084222-961E-47BE-B3B4-2C53842278EF}" srcOrd="0" destOrd="0" presId="urn:microsoft.com/office/officeart/2008/layout/LinedList"/>
    <dgm:cxn modelId="{89A48C95-2053-4F1E-8E40-E612B4BFFD7E}" srcId="{1CFC04A1-7844-437D-8442-56378ECA1220}" destId="{74005A69-1078-47B8-B5A8-67D2F4F9E414}" srcOrd="11" destOrd="0" parTransId="{7517B5AE-33D3-4FF5-80E2-CACB09B333C8}" sibTransId="{0160DC87-13B1-4395-8FFF-71A8AC60A6DA}"/>
    <dgm:cxn modelId="{4F98109A-5BD1-4F39-8D47-7BE3176EDF2C}" srcId="{1CFC04A1-7844-437D-8442-56378ECA1220}" destId="{D38954FB-996D-45A6-83D3-7AFBD16612A5}" srcOrd="6" destOrd="0" parTransId="{D90C8F77-C371-46DE-BADE-854BCFD9FB77}" sibTransId="{4BA28B92-1B81-428C-8824-22D995AC7A1B}"/>
    <dgm:cxn modelId="{E43921A0-0A3D-4EFC-97E7-5C2C1F017835}" srcId="{1CFC04A1-7844-437D-8442-56378ECA1220}" destId="{F269481B-9C16-4F15-9EA7-3336B80A1B3E}" srcOrd="4" destOrd="0" parTransId="{F40F22E5-FFB0-4774-9EBD-10761BCEC288}" sibTransId="{73B3B244-1F9C-4BF5-8FB3-33B8A441D2A0}"/>
    <dgm:cxn modelId="{691A81AB-3FCE-4549-B97A-28ED7AF5D5FC}" srcId="{1CFC04A1-7844-437D-8442-56378ECA1220}" destId="{0539318E-2E3E-4FD8-8574-7090E4C9565E}" srcOrd="1" destOrd="0" parTransId="{347DEECB-7E05-4100-89D6-072A7F79F975}" sibTransId="{695CCDAA-4FCF-4C6D-AA7A-3835CA333BC7}"/>
    <dgm:cxn modelId="{83F19CB0-D76E-4F80-BB2B-CBBB250BCD6F}" srcId="{1CFC04A1-7844-437D-8442-56378ECA1220}" destId="{3CF90F6D-93C5-4CCF-B824-7F27ECF5644A}" srcOrd="9" destOrd="0" parTransId="{A7DB9763-C0DD-4048-A06D-EB6B0D2522CF}" sibTransId="{82B1D58D-00B4-4E2F-A2EF-DFFCD92FAA5F}"/>
    <dgm:cxn modelId="{16366BC7-FC1D-4D70-8EB7-290248E890C1}" srcId="{1CFC04A1-7844-437D-8442-56378ECA1220}" destId="{32EB9A5E-6F3F-4A1E-AE9B-437D36725722}" srcOrd="5" destOrd="0" parTransId="{75EE2AD0-A2ED-4FCC-AB9C-7821EE5AFB6D}" sibTransId="{2B72C5CE-59BD-4991-B8C8-11C885306D12}"/>
    <dgm:cxn modelId="{A6FAF4D4-0989-4284-BD09-B0EFA0007F55}" type="presOf" srcId="{98DCA2CE-B2E2-48DB-BB33-FFE21F92C0AF}" destId="{684B9707-7EF5-457A-A082-6CC2F721D3FD}" srcOrd="0" destOrd="0" presId="urn:microsoft.com/office/officeart/2008/layout/LinedList"/>
    <dgm:cxn modelId="{84B347D7-7749-4200-9ECF-62F62ACD2673}" type="presOf" srcId="{D23C417D-D131-43F9-BF97-9BA4C17768F8}" destId="{47B75E13-4EBD-40B6-82B9-39B6AB55006F}" srcOrd="0" destOrd="0" presId="urn:microsoft.com/office/officeart/2008/layout/LinedList"/>
    <dgm:cxn modelId="{235AFBDD-E43E-4031-940A-DAF21DB1284F}" type="presOf" srcId="{0539318E-2E3E-4FD8-8574-7090E4C9565E}" destId="{0C599B62-8E03-4996-ACE5-44975F70E976}" srcOrd="0" destOrd="0" presId="urn:microsoft.com/office/officeart/2008/layout/LinedList"/>
    <dgm:cxn modelId="{8AC69615-1C19-423D-8AA3-7EBFA42D35BF}" type="presParOf" srcId="{7B185FC3-C6EB-4514-B22D-0E60F57DB051}" destId="{C9369A4C-FCF2-41E3-BBC8-FD6723D0B852}" srcOrd="0" destOrd="0" presId="urn:microsoft.com/office/officeart/2008/layout/LinedList"/>
    <dgm:cxn modelId="{D42DFB88-53C1-4BB0-9F1B-B1EA453838BC}" type="presParOf" srcId="{7B185FC3-C6EB-4514-B22D-0E60F57DB051}" destId="{A404E9B2-E5E1-4E8C-A615-548723CF9140}" srcOrd="1" destOrd="0" presId="urn:microsoft.com/office/officeart/2008/layout/LinedList"/>
    <dgm:cxn modelId="{D08A803C-9671-4D54-B51B-33BBD01D2839}" type="presParOf" srcId="{A404E9B2-E5E1-4E8C-A615-548723CF9140}" destId="{28D07DBD-A2BD-4ABA-AFEB-21D108312D7E}" srcOrd="0" destOrd="0" presId="urn:microsoft.com/office/officeart/2008/layout/LinedList"/>
    <dgm:cxn modelId="{C177A5E3-876E-4F63-A29D-87029EDE31F4}" type="presParOf" srcId="{A404E9B2-E5E1-4E8C-A615-548723CF9140}" destId="{4B3E3C55-F913-4882-AF21-9CAFB184F467}" srcOrd="1" destOrd="0" presId="urn:microsoft.com/office/officeart/2008/layout/LinedList"/>
    <dgm:cxn modelId="{AA835A2B-7A71-4C5F-A232-81F3D78BE97E}" type="presParOf" srcId="{7B185FC3-C6EB-4514-B22D-0E60F57DB051}" destId="{21FEE1DC-9437-4D48-986B-3E26F07593E9}" srcOrd="2" destOrd="0" presId="urn:microsoft.com/office/officeart/2008/layout/LinedList"/>
    <dgm:cxn modelId="{A5C2FFF4-7D2E-412D-931A-A711FA3C8943}" type="presParOf" srcId="{7B185FC3-C6EB-4514-B22D-0E60F57DB051}" destId="{9024B6CF-7C12-40C3-9009-4C8563A96185}" srcOrd="3" destOrd="0" presId="urn:microsoft.com/office/officeart/2008/layout/LinedList"/>
    <dgm:cxn modelId="{D4C55EFF-17E4-4543-A7B3-75771303CD26}" type="presParOf" srcId="{9024B6CF-7C12-40C3-9009-4C8563A96185}" destId="{0C599B62-8E03-4996-ACE5-44975F70E976}" srcOrd="0" destOrd="0" presId="urn:microsoft.com/office/officeart/2008/layout/LinedList"/>
    <dgm:cxn modelId="{8D2C1A78-EB96-44A1-A780-B7C3FF0661EF}" type="presParOf" srcId="{9024B6CF-7C12-40C3-9009-4C8563A96185}" destId="{7B86092D-EA5D-4A2D-9681-0C467AF172D5}" srcOrd="1" destOrd="0" presId="urn:microsoft.com/office/officeart/2008/layout/LinedList"/>
    <dgm:cxn modelId="{E71262D2-2216-410C-B2F2-34200BB97BC2}" type="presParOf" srcId="{7B185FC3-C6EB-4514-B22D-0E60F57DB051}" destId="{32F4F08A-871B-4B66-A535-D43C15F06438}" srcOrd="4" destOrd="0" presId="urn:microsoft.com/office/officeart/2008/layout/LinedList"/>
    <dgm:cxn modelId="{E17BD8C8-5405-4FCB-BF82-8F4228A2DBB5}" type="presParOf" srcId="{7B185FC3-C6EB-4514-B22D-0E60F57DB051}" destId="{24E91068-B7E4-4535-9777-B611BE058D2F}" srcOrd="5" destOrd="0" presId="urn:microsoft.com/office/officeart/2008/layout/LinedList"/>
    <dgm:cxn modelId="{F421A7B8-BFC6-4EFE-B731-C670E5362648}" type="presParOf" srcId="{24E91068-B7E4-4535-9777-B611BE058D2F}" destId="{684B9707-7EF5-457A-A082-6CC2F721D3FD}" srcOrd="0" destOrd="0" presId="urn:microsoft.com/office/officeart/2008/layout/LinedList"/>
    <dgm:cxn modelId="{94A4A53E-48C6-4736-9F08-17AF3AB9D9E5}" type="presParOf" srcId="{24E91068-B7E4-4535-9777-B611BE058D2F}" destId="{FAC097FC-93CA-4CBB-9354-84B2944A83D0}" srcOrd="1" destOrd="0" presId="urn:microsoft.com/office/officeart/2008/layout/LinedList"/>
    <dgm:cxn modelId="{1860A6B2-28A5-4366-A8BF-AA030D0EF417}" type="presParOf" srcId="{7B185FC3-C6EB-4514-B22D-0E60F57DB051}" destId="{D7325FF1-88A7-48FC-A157-B23B4AFA2CE7}" srcOrd="6" destOrd="0" presId="urn:microsoft.com/office/officeart/2008/layout/LinedList"/>
    <dgm:cxn modelId="{17EC37FB-E68E-4CC1-8DB6-F9ADEF860FD0}" type="presParOf" srcId="{7B185FC3-C6EB-4514-B22D-0E60F57DB051}" destId="{78A18E1B-FB03-4225-9DF4-36A31A2EFA27}" srcOrd="7" destOrd="0" presId="urn:microsoft.com/office/officeart/2008/layout/LinedList"/>
    <dgm:cxn modelId="{7585FADF-1FA2-46A8-B791-37CF127C1AD7}" type="presParOf" srcId="{78A18E1B-FB03-4225-9DF4-36A31A2EFA27}" destId="{271EFFCA-7075-473D-A1DB-FC9B52BDC7A0}" srcOrd="0" destOrd="0" presId="urn:microsoft.com/office/officeart/2008/layout/LinedList"/>
    <dgm:cxn modelId="{6FFA786C-EB04-4C61-9B49-4EFAFB59E225}" type="presParOf" srcId="{78A18E1B-FB03-4225-9DF4-36A31A2EFA27}" destId="{5E9B7639-6463-40BB-93D4-E1A8A2AD8743}" srcOrd="1" destOrd="0" presId="urn:microsoft.com/office/officeart/2008/layout/LinedList"/>
    <dgm:cxn modelId="{631EBC5E-95D6-437D-B9CC-9BD467E9B148}" type="presParOf" srcId="{7B185FC3-C6EB-4514-B22D-0E60F57DB051}" destId="{63F84FFD-C76B-4038-AD71-55552B87997C}" srcOrd="8" destOrd="0" presId="urn:microsoft.com/office/officeart/2008/layout/LinedList"/>
    <dgm:cxn modelId="{25A76AB5-FE50-4C3A-9702-B4BD997C1141}" type="presParOf" srcId="{7B185FC3-C6EB-4514-B22D-0E60F57DB051}" destId="{84106C34-68A9-4FFC-911F-C1A80925EBB0}" srcOrd="9" destOrd="0" presId="urn:microsoft.com/office/officeart/2008/layout/LinedList"/>
    <dgm:cxn modelId="{9ADD914C-C120-4EFD-9034-01BC4A4A816D}" type="presParOf" srcId="{84106C34-68A9-4FFC-911F-C1A80925EBB0}" destId="{4F1BA638-9488-4C56-B58A-2C2B6003189A}" srcOrd="0" destOrd="0" presId="urn:microsoft.com/office/officeart/2008/layout/LinedList"/>
    <dgm:cxn modelId="{EFA04C9F-4570-43F0-AC95-CF2494B2FB9A}" type="presParOf" srcId="{84106C34-68A9-4FFC-911F-C1A80925EBB0}" destId="{C1070B60-4D6D-4EAF-AA36-34E22357BCBD}" srcOrd="1" destOrd="0" presId="urn:microsoft.com/office/officeart/2008/layout/LinedList"/>
    <dgm:cxn modelId="{0AD3EC32-3ACC-4C48-9000-93570FED2A08}" type="presParOf" srcId="{7B185FC3-C6EB-4514-B22D-0E60F57DB051}" destId="{036BB8D7-9B86-4272-8DA4-22B22FE04953}" srcOrd="10" destOrd="0" presId="urn:microsoft.com/office/officeart/2008/layout/LinedList"/>
    <dgm:cxn modelId="{3925DD55-1FB0-4D9B-BFD4-7CBD5B481865}" type="presParOf" srcId="{7B185FC3-C6EB-4514-B22D-0E60F57DB051}" destId="{3930B12D-B67F-4C8F-BE19-93BB21E53D9D}" srcOrd="11" destOrd="0" presId="urn:microsoft.com/office/officeart/2008/layout/LinedList"/>
    <dgm:cxn modelId="{6F57EF67-958E-4A7E-8207-CDB5D70F3A6C}" type="presParOf" srcId="{3930B12D-B67F-4C8F-BE19-93BB21E53D9D}" destId="{182D8F89-9ABA-40A2-80C2-9A3E80657BF0}" srcOrd="0" destOrd="0" presId="urn:microsoft.com/office/officeart/2008/layout/LinedList"/>
    <dgm:cxn modelId="{DCF6C851-A03A-4CCE-B506-FDA2A7F5D880}" type="presParOf" srcId="{3930B12D-B67F-4C8F-BE19-93BB21E53D9D}" destId="{13DCB3F3-9C2C-4464-904B-9D728CC5F14B}" srcOrd="1" destOrd="0" presId="urn:microsoft.com/office/officeart/2008/layout/LinedList"/>
    <dgm:cxn modelId="{BE8641D0-B153-4517-BD0A-5CAF2EC1E948}" type="presParOf" srcId="{7B185FC3-C6EB-4514-B22D-0E60F57DB051}" destId="{BB8F40E1-3069-4228-9478-57DE2A72D8BC}" srcOrd="12" destOrd="0" presId="urn:microsoft.com/office/officeart/2008/layout/LinedList"/>
    <dgm:cxn modelId="{B9117EF0-41C7-466E-A4B9-07F37F3DF05B}" type="presParOf" srcId="{7B185FC3-C6EB-4514-B22D-0E60F57DB051}" destId="{3FC04917-364F-439C-B959-B4209BD199AE}" srcOrd="13" destOrd="0" presId="urn:microsoft.com/office/officeart/2008/layout/LinedList"/>
    <dgm:cxn modelId="{E93FCB34-8FE0-4DD2-8DF9-305C8628D1F7}" type="presParOf" srcId="{3FC04917-364F-439C-B959-B4209BD199AE}" destId="{AE084222-961E-47BE-B3B4-2C53842278EF}" srcOrd="0" destOrd="0" presId="urn:microsoft.com/office/officeart/2008/layout/LinedList"/>
    <dgm:cxn modelId="{A6BB4E04-A37B-4461-8EC3-4F3F3D5C830D}" type="presParOf" srcId="{3FC04917-364F-439C-B959-B4209BD199AE}" destId="{966D2D21-6DF8-4386-865C-A99F7B905474}" srcOrd="1" destOrd="0" presId="urn:microsoft.com/office/officeart/2008/layout/LinedList"/>
    <dgm:cxn modelId="{D57A6DD4-65F5-49D3-AC79-7CF933AEDC7D}" type="presParOf" srcId="{7B185FC3-C6EB-4514-B22D-0E60F57DB051}" destId="{00874EA0-DDA1-498D-9BDD-3B8749D086B1}" srcOrd="14" destOrd="0" presId="urn:microsoft.com/office/officeart/2008/layout/LinedList"/>
    <dgm:cxn modelId="{368BB985-2550-40DD-B1FF-56D23BE8F60A}" type="presParOf" srcId="{7B185FC3-C6EB-4514-B22D-0E60F57DB051}" destId="{00E897B4-866E-4129-93A7-30EC46E7D04E}" srcOrd="15" destOrd="0" presId="urn:microsoft.com/office/officeart/2008/layout/LinedList"/>
    <dgm:cxn modelId="{1CFBCF08-D6F4-44A3-83DA-CE209A0081E2}" type="presParOf" srcId="{00E897B4-866E-4129-93A7-30EC46E7D04E}" destId="{A155ADB8-A5C0-4DD8-80D7-ED93F8FF2D6C}" srcOrd="0" destOrd="0" presId="urn:microsoft.com/office/officeart/2008/layout/LinedList"/>
    <dgm:cxn modelId="{5F17F17D-3C30-4448-A64E-E81AB9918E59}" type="presParOf" srcId="{00E897B4-866E-4129-93A7-30EC46E7D04E}" destId="{57DD5BB5-C1C3-4EA4-AFC5-F663D1FFD541}" srcOrd="1" destOrd="0" presId="urn:microsoft.com/office/officeart/2008/layout/LinedList"/>
    <dgm:cxn modelId="{CB228C0B-F03D-4A4D-8277-FAD388829551}" type="presParOf" srcId="{7B185FC3-C6EB-4514-B22D-0E60F57DB051}" destId="{75CA184E-BEA6-48D6-AD7E-425CC1671BBF}" srcOrd="16" destOrd="0" presId="urn:microsoft.com/office/officeart/2008/layout/LinedList"/>
    <dgm:cxn modelId="{A2873373-8E58-46DB-A167-1021733A588C}" type="presParOf" srcId="{7B185FC3-C6EB-4514-B22D-0E60F57DB051}" destId="{A6ADDC70-E45C-4397-BD51-4810A71F90D1}" srcOrd="17" destOrd="0" presId="urn:microsoft.com/office/officeart/2008/layout/LinedList"/>
    <dgm:cxn modelId="{A9D0E93D-08B3-4488-9DDB-4E4C79EF387F}" type="presParOf" srcId="{A6ADDC70-E45C-4397-BD51-4810A71F90D1}" destId="{47B75E13-4EBD-40B6-82B9-39B6AB55006F}" srcOrd="0" destOrd="0" presId="urn:microsoft.com/office/officeart/2008/layout/LinedList"/>
    <dgm:cxn modelId="{63A20956-C6EE-478A-BAD3-FDCDA2B97C8E}" type="presParOf" srcId="{A6ADDC70-E45C-4397-BD51-4810A71F90D1}" destId="{64FE8F84-2C7A-4D32-A3A9-E943E956823B}" srcOrd="1" destOrd="0" presId="urn:microsoft.com/office/officeart/2008/layout/LinedList"/>
    <dgm:cxn modelId="{7CE90954-1939-4180-A10A-5EF4D8CF38F2}" type="presParOf" srcId="{7B185FC3-C6EB-4514-B22D-0E60F57DB051}" destId="{57A4F373-9403-40B0-BC4A-38A7A179AC11}" srcOrd="18" destOrd="0" presId="urn:microsoft.com/office/officeart/2008/layout/LinedList"/>
    <dgm:cxn modelId="{B17B6E7C-3029-45B6-8924-A4266306C0B4}" type="presParOf" srcId="{7B185FC3-C6EB-4514-B22D-0E60F57DB051}" destId="{F85132C5-DCCC-47C8-BD79-33B162C25DE5}" srcOrd="19" destOrd="0" presId="urn:microsoft.com/office/officeart/2008/layout/LinedList"/>
    <dgm:cxn modelId="{BF5466C7-83D3-47C5-A330-5CBDFAA7C6B8}" type="presParOf" srcId="{F85132C5-DCCC-47C8-BD79-33B162C25DE5}" destId="{9F4A311E-0366-4051-87BC-E5CED6516BAA}" srcOrd="0" destOrd="0" presId="urn:microsoft.com/office/officeart/2008/layout/LinedList"/>
    <dgm:cxn modelId="{77403A7D-1960-4ED9-9F92-0C40A68B661E}" type="presParOf" srcId="{F85132C5-DCCC-47C8-BD79-33B162C25DE5}" destId="{B8BAC46F-CBFD-4DFF-BFF2-742B469B503F}" srcOrd="1" destOrd="0" presId="urn:microsoft.com/office/officeart/2008/layout/LinedList"/>
    <dgm:cxn modelId="{58920D34-595B-41B4-AE6E-7E7FA49B7C11}" type="presParOf" srcId="{7B185FC3-C6EB-4514-B22D-0E60F57DB051}" destId="{11A39738-1100-40FE-A7D5-3DA0344EF8D8}" srcOrd="20" destOrd="0" presId="urn:microsoft.com/office/officeart/2008/layout/LinedList"/>
    <dgm:cxn modelId="{2F1D4BED-7D8B-4B8D-887F-EBD0612755C8}" type="presParOf" srcId="{7B185FC3-C6EB-4514-B22D-0E60F57DB051}" destId="{54189D20-95F7-4602-9663-D3144B8A8C8C}" srcOrd="21" destOrd="0" presId="urn:microsoft.com/office/officeart/2008/layout/LinedList"/>
    <dgm:cxn modelId="{4A552DB1-86ED-4591-9B9C-1B3F039EDB27}" type="presParOf" srcId="{54189D20-95F7-4602-9663-D3144B8A8C8C}" destId="{F7AEEED2-1DA4-4A93-8F4A-E9EABC2B7BBE}" srcOrd="0" destOrd="0" presId="urn:microsoft.com/office/officeart/2008/layout/LinedList"/>
    <dgm:cxn modelId="{6ED4CFA7-E6F1-4AFB-BC9C-E91EF56CE8EC}" type="presParOf" srcId="{54189D20-95F7-4602-9663-D3144B8A8C8C}" destId="{22870E53-5917-483B-A9C0-C78B03EE9AAE}" srcOrd="1" destOrd="0" presId="urn:microsoft.com/office/officeart/2008/layout/LinedList"/>
    <dgm:cxn modelId="{E359825D-487F-4DBD-8D76-37F87C2745F5}" type="presParOf" srcId="{7B185FC3-C6EB-4514-B22D-0E60F57DB051}" destId="{2F6C84A3-F999-4636-8EB0-C3979E9BF6B2}" srcOrd="22" destOrd="0" presId="urn:microsoft.com/office/officeart/2008/layout/LinedList"/>
    <dgm:cxn modelId="{9633E90A-F7D1-4FBE-B061-DCB5381ECE29}" type="presParOf" srcId="{7B185FC3-C6EB-4514-B22D-0E60F57DB051}" destId="{F84B0378-BF95-43B9-9064-0D333C3502FB}" srcOrd="23" destOrd="0" presId="urn:microsoft.com/office/officeart/2008/layout/LinedList"/>
    <dgm:cxn modelId="{BFFAEB5B-52DC-408B-B775-B9308B8023F1}" type="presParOf" srcId="{F84B0378-BF95-43B9-9064-0D333C3502FB}" destId="{71A625DB-2112-4107-8734-968F08DAEB7E}" srcOrd="0" destOrd="0" presId="urn:microsoft.com/office/officeart/2008/layout/LinedList"/>
    <dgm:cxn modelId="{287085CC-657D-4172-BFF2-46B62C3C8156}" type="presParOf" srcId="{F84B0378-BF95-43B9-9064-0D333C3502FB}" destId="{CB091AC5-F842-42CF-9062-2C4CA3F84B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1F9BB-3B1D-4F7B-B827-75C5A4D07A5D}">
      <dsp:nvSpPr>
        <dsp:cNvPr id="0" name=""/>
        <dsp:cNvSpPr/>
      </dsp:nvSpPr>
      <dsp:spPr>
        <a:xfrm>
          <a:off x="0" y="0"/>
          <a:ext cx="3286125" cy="39488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Plan ahead: Make a list before you shop</a:t>
          </a:r>
        </a:p>
      </dsp:txBody>
      <dsp:txXfrm>
        <a:off x="0" y="1500572"/>
        <a:ext cx="3286125" cy="2369325"/>
      </dsp:txXfrm>
    </dsp:sp>
    <dsp:sp modelId="{6BC3D627-E634-48BD-B8AE-3DE46AA32258}">
      <dsp:nvSpPr>
        <dsp:cNvPr id="0" name=""/>
        <dsp:cNvSpPr/>
      </dsp:nvSpPr>
      <dsp:spPr>
        <a:xfrm>
          <a:off x="1050731" y="394887"/>
          <a:ext cx="1184662" cy="11846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24221" y="568377"/>
        <a:ext cx="837682" cy="837682"/>
      </dsp:txXfrm>
    </dsp:sp>
    <dsp:sp modelId="{B6FD4848-D753-43E4-A2BC-7664D604758C}">
      <dsp:nvSpPr>
        <dsp:cNvPr id="0" name=""/>
        <dsp:cNvSpPr/>
      </dsp:nvSpPr>
      <dsp:spPr>
        <a:xfrm>
          <a:off x="0" y="3948804"/>
          <a:ext cx="3286125" cy="7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BBE58-44FF-4F71-AC19-DCE40727DCD8}">
      <dsp:nvSpPr>
        <dsp:cNvPr id="0" name=""/>
        <dsp:cNvSpPr/>
      </dsp:nvSpPr>
      <dsp:spPr>
        <a:xfrm>
          <a:off x="3614737" y="0"/>
          <a:ext cx="3286125" cy="3948876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Look for deals: Use the store ads online or their apps to find sales and coupons.</a:t>
          </a:r>
        </a:p>
      </dsp:txBody>
      <dsp:txXfrm>
        <a:off x="3614737" y="1500572"/>
        <a:ext cx="3286125" cy="2369325"/>
      </dsp:txXfrm>
    </dsp:sp>
    <dsp:sp modelId="{9EA79DF2-7B02-4908-BB07-9926BA94D629}">
      <dsp:nvSpPr>
        <dsp:cNvPr id="0" name=""/>
        <dsp:cNvSpPr/>
      </dsp:nvSpPr>
      <dsp:spPr>
        <a:xfrm>
          <a:off x="4665468" y="394887"/>
          <a:ext cx="1184662" cy="1184662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38958" y="568377"/>
        <a:ext cx="837682" cy="837682"/>
      </dsp:txXfrm>
    </dsp:sp>
    <dsp:sp modelId="{96D45ECC-314F-49F9-A715-613346D8B255}">
      <dsp:nvSpPr>
        <dsp:cNvPr id="0" name=""/>
        <dsp:cNvSpPr/>
      </dsp:nvSpPr>
      <dsp:spPr>
        <a:xfrm>
          <a:off x="3614737" y="3948804"/>
          <a:ext cx="3286125" cy="7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04F73-1EC6-400A-999F-4B68406720B4}">
      <dsp:nvSpPr>
        <dsp:cNvPr id="0" name=""/>
        <dsp:cNvSpPr/>
      </dsp:nvSpPr>
      <dsp:spPr>
        <a:xfrm>
          <a:off x="7229475" y="0"/>
          <a:ext cx="3286125" cy="3948876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Eat before you shop: This helps reduce impulse purchases when you’re hungry. </a:t>
          </a:r>
        </a:p>
      </dsp:txBody>
      <dsp:txXfrm>
        <a:off x="7229475" y="1500572"/>
        <a:ext cx="3286125" cy="2369325"/>
      </dsp:txXfrm>
    </dsp:sp>
    <dsp:sp modelId="{E4658AD6-AA24-423D-9593-56B4C5269A7F}">
      <dsp:nvSpPr>
        <dsp:cNvPr id="0" name=""/>
        <dsp:cNvSpPr/>
      </dsp:nvSpPr>
      <dsp:spPr>
        <a:xfrm>
          <a:off x="8280206" y="394887"/>
          <a:ext cx="1184662" cy="1184662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53696" y="568377"/>
        <a:ext cx="837682" cy="837682"/>
      </dsp:txXfrm>
    </dsp:sp>
    <dsp:sp modelId="{71A85E47-E58A-4B50-8532-D14E8E27A167}">
      <dsp:nvSpPr>
        <dsp:cNvPr id="0" name=""/>
        <dsp:cNvSpPr/>
      </dsp:nvSpPr>
      <dsp:spPr>
        <a:xfrm>
          <a:off x="7229475" y="3948804"/>
          <a:ext cx="3286125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FA2C0-30D5-4350-A253-9FC7BEF57B1D}">
      <dsp:nvSpPr>
        <dsp:cNvPr id="0" name=""/>
        <dsp:cNvSpPr/>
      </dsp:nvSpPr>
      <dsp:spPr>
        <a:xfrm>
          <a:off x="3080" y="421555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spices, herbs, vinegars, and citrus to add flavor without too much salt.</a:t>
          </a:r>
        </a:p>
      </dsp:txBody>
      <dsp:txXfrm>
        <a:off x="3080" y="1721792"/>
        <a:ext cx="2444055" cy="2053006"/>
      </dsp:txXfrm>
    </dsp:sp>
    <dsp:sp modelId="{09C6F74B-B416-4311-8F81-D3329A69BF3B}">
      <dsp:nvSpPr>
        <dsp:cNvPr id="0" name=""/>
        <dsp:cNvSpPr/>
      </dsp:nvSpPr>
      <dsp:spPr>
        <a:xfrm>
          <a:off x="711856" y="763722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14050"/>
        <a:ext cx="725847" cy="725847"/>
      </dsp:txXfrm>
    </dsp:sp>
    <dsp:sp modelId="{D9126756-F754-4593-A860-B7A95D6799DE}">
      <dsp:nvSpPr>
        <dsp:cNvPr id="0" name=""/>
        <dsp:cNvSpPr/>
      </dsp:nvSpPr>
      <dsp:spPr>
        <a:xfrm>
          <a:off x="3080" y="3843160"/>
          <a:ext cx="244405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B17C0-B92C-4B8B-A8D7-6306C7FDCA10}">
      <dsp:nvSpPr>
        <dsp:cNvPr id="0" name=""/>
        <dsp:cNvSpPr/>
      </dsp:nvSpPr>
      <dsp:spPr>
        <a:xfrm>
          <a:off x="2691541" y="421555"/>
          <a:ext cx="2444055" cy="34216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Choose fats like avocado or olive oil to protect your heart health.</a:t>
          </a:r>
        </a:p>
      </dsp:txBody>
      <dsp:txXfrm>
        <a:off x="2691541" y="1721792"/>
        <a:ext cx="2444055" cy="2053006"/>
      </dsp:txXfrm>
    </dsp:sp>
    <dsp:sp modelId="{6FFD52CF-410B-4333-8F07-7177FB3A90ED}">
      <dsp:nvSpPr>
        <dsp:cNvPr id="0" name=""/>
        <dsp:cNvSpPr/>
      </dsp:nvSpPr>
      <dsp:spPr>
        <a:xfrm>
          <a:off x="3400317" y="763722"/>
          <a:ext cx="1026503" cy="10265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14050"/>
        <a:ext cx="725847" cy="725847"/>
      </dsp:txXfrm>
    </dsp:sp>
    <dsp:sp modelId="{BC25197D-FBC2-4D32-B533-E660B29D6E41}">
      <dsp:nvSpPr>
        <dsp:cNvPr id="0" name=""/>
        <dsp:cNvSpPr/>
      </dsp:nvSpPr>
      <dsp:spPr>
        <a:xfrm>
          <a:off x="2691541" y="3843160"/>
          <a:ext cx="244405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66C54-9AFC-4B9D-B8F1-57B072E4DCC6}">
      <dsp:nvSpPr>
        <dsp:cNvPr id="0" name=""/>
        <dsp:cNvSpPr/>
      </dsp:nvSpPr>
      <dsp:spPr>
        <a:xfrm>
          <a:off x="5380002" y="421555"/>
          <a:ext cx="2444055" cy="34216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Grab beans, lentils, or tofu for easy and affordable plant-based proteins.</a:t>
          </a:r>
        </a:p>
      </dsp:txBody>
      <dsp:txXfrm>
        <a:off x="5380002" y="1721792"/>
        <a:ext cx="2444055" cy="2053006"/>
      </dsp:txXfrm>
    </dsp:sp>
    <dsp:sp modelId="{CF298F79-1A7A-43A9-8FCE-9F063BF025FB}">
      <dsp:nvSpPr>
        <dsp:cNvPr id="0" name=""/>
        <dsp:cNvSpPr/>
      </dsp:nvSpPr>
      <dsp:spPr>
        <a:xfrm>
          <a:off x="6088778" y="763722"/>
          <a:ext cx="1026503" cy="10265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14050"/>
        <a:ext cx="725847" cy="725847"/>
      </dsp:txXfrm>
    </dsp:sp>
    <dsp:sp modelId="{90E6F5A2-921E-49E3-8CDF-D3B9C981CB11}">
      <dsp:nvSpPr>
        <dsp:cNvPr id="0" name=""/>
        <dsp:cNvSpPr/>
      </dsp:nvSpPr>
      <dsp:spPr>
        <a:xfrm>
          <a:off x="5380002" y="3843160"/>
          <a:ext cx="244405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99BF5-3F4E-4C9E-A940-25AB28F506A4}">
      <dsp:nvSpPr>
        <dsp:cNvPr id="0" name=""/>
        <dsp:cNvSpPr/>
      </dsp:nvSpPr>
      <dsp:spPr>
        <a:xfrm>
          <a:off x="8068463" y="421555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Wash/chop your vegetables and prepare sauces in advance to make weeknight cooking a breeze.</a:t>
          </a:r>
        </a:p>
      </dsp:txBody>
      <dsp:txXfrm>
        <a:off x="8068463" y="1721792"/>
        <a:ext cx="2444055" cy="2053006"/>
      </dsp:txXfrm>
    </dsp:sp>
    <dsp:sp modelId="{434EFDD5-E6D3-4C1C-9EC3-39C29BDAFF2B}">
      <dsp:nvSpPr>
        <dsp:cNvPr id="0" name=""/>
        <dsp:cNvSpPr/>
      </dsp:nvSpPr>
      <dsp:spPr>
        <a:xfrm>
          <a:off x="8777239" y="763722"/>
          <a:ext cx="1026503" cy="10265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14050"/>
        <a:ext cx="725847" cy="725847"/>
      </dsp:txXfrm>
    </dsp:sp>
    <dsp:sp modelId="{C6A83134-904D-41C8-AF0C-51B4A24BB3A2}">
      <dsp:nvSpPr>
        <dsp:cNvPr id="0" name=""/>
        <dsp:cNvSpPr/>
      </dsp:nvSpPr>
      <dsp:spPr>
        <a:xfrm>
          <a:off x="8068463" y="3843160"/>
          <a:ext cx="244405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69A4C-FCF2-41E3-BBC8-FD6723D0B852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07DBD-A2BD-4ABA-AFEB-21D108312D7E}">
      <dsp:nvSpPr>
        <dsp:cNvPr id="0" name=""/>
        <dsp:cNvSpPr/>
      </dsp:nvSpPr>
      <dsp:spPr>
        <a:xfrm>
          <a:off x="0" y="2703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Frying pan</a:t>
          </a:r>
        </a:p>
      </dsp:txBody>
      <dsp:txXfrm>
        <a:off x="0" y="2703"/>
        <a:ext cx="6900512" cy="460894"/>
      </dsp:txXfrm>
    </dsp:sp>
    <dsp:sp modelId="{21FEE1DC-9437-4D48-986B-3E26F07593E9}">
      <dsp:nvSpPr>
        <dsp:cNvPr id="0" name=""/>
        <dsp:cNvSpPr/>
      </dsp:nvSpPr>
      <dsp:spPr>
        <a:xfrm>
          <a:off x="0" y="46359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99B62-8E03-4996-ACE5-44975F70E976}">
      <dsp:nvSpPr>
        <dsp:cNvPr id="0" name=""/>
        <dsp:cNvSpPr/>
      </dsp:nvSpPr>
      <dsp:spPr>
        <a:xfrm>
          <a:off x="0" y="463597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Sauce pot with lid</a:t>
          </a:r>
        </a:p>
      </dsp:txBody>
      <dsp:txXfrm>
        <a:off x="0" y="463597"/>
        <a:ext cx="6900512" cy="460894"/>
      </dsp:txXfrm>
    </dsp:sp>
    <dsp:sp modelId="{32F4F08A-871B-4B66-A535-D43C15F06438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B9707-7EF5-457A-A082-6CC2F721D3FD}">
      <dsp:nvSpPr>
        <dsp:cNvPr id="0" name=""/>
        <dsp:cNvSpPr/>
      </dsp:nvSpPr>
      <dsp:spPr>
        <a:xfrm>
          <a:off x="0" y="924492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Cutting board</a:t>
          </a:r>
        </a:p>
      </dsp:txBody>
      <dsp:txXfrm>
        <a:off x="0" y="924492"/>
        <a:ext cx="6900512" cy="460894"/>
      </dsp:txXfrm>
    </dsp:sp>
    <dsp:sp modelId="{D7325FF1-88A7-48FC-A157-B23B4AFA2CE7}">
      <dsp:nvSpPr>
        <dsp:cNvPr id="0" name=""/>
        <dsp:cNvSpPr/>
      </dsp:nvSpPr>
      <dsp:spPr>
        <a:xfrm>
          <a:off x="0" y="1385386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EFFCA-7075-473D-A1DB-FC9B52BDC7A0}">
      <dsp:nvSpPr>
        <dsp:cNvPr id="0" name=""/>
        <dsp:cNvSpPr/>
      </dsp:nvSpPr>
      <dsp:spPr>
        <a:xfrm>
          <a:off x="0" y="1385386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Chef’s knife</a:t>
          </a:r>
        </a:p>
      </dsp:txBody>
      <dsp:txXfrm>
        <a:off x="0" y="1385386"/>
        <a:ext cx="6900512" cy="460894"/>
      </dsp:txXfrm>
    </dsp:sp>
    <dsp:sp modelId="{63F84FFD-C76B-4038-AD71-55552B87997C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BA638-9488-4C56-B58A-2C2B6003189A}">
      <dsp:nvSpPr>
        <dsp:cNvPr id="0" name=""/>
        <dsp:cNvSpPr/>
      </dsp:nvSpPr>
      <dsp:spPr>
        <a:xfrm>
          <a:off x="0" y="1846281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Mixing bowls</a:t>
          </a:r>
        </a:p>
      </dsp:txBody>
      <dsp:txXfrm>
        <a:off x="0" y="1846281"/>
        <a:ext cx="6900512" cy="460894"/>
      </dsp:txXfrm>
    </dsp:sp>
    <dsp:sp modelId="{036BB8D7-9B86-4272-8DA4-22B22FE04953}">
      <dsp:nvSpPr>
        <dsp:cNvPr id="0" name=""/>
        <dsp:cNvSpPr/>
      </dsp:nvSpPr>
      <dsp:spPr>
        <a:xfrm>
          <a:off x="0" y="23071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D8F89-9ABA-40A2-80C2-9A3E80657BF0}">
      <dsp:nvSpPr>
        <dsp:cNvPr id="0" name=""/>
        <dsp:cNvSpPr/>
      </dsp:nvSpPr>
      <dsp:spPr>
        <a:xfrm>
          <a:off x="0" y="2307175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9 x 13 baking dish</a:t>
          </a:r>
        </a:p>
      </dsp:txBody>
      <dsp:txXfrm>
        <a:off x="0" y="2307175"/>
        <a:ext cx="6900512" cy="460894"/>
      </dsp:txXfrm>
    </dsp:sp>
    <dsp:sp modelId="{BB8F40E1-3069-4228-9478-57DE2A72D8BC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84222-961E-47BE-B3B4-2C53842278EF}">
      <dsp:nvSpPr>
        <dsp:cNvPr id="0" name=""/>
        <dsp:cNvSpPr/>
      </dsp:nvSpPr>
      <dsp:spPr>
        <a:xfrm>
          <a:off x="0" y="2768070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Cookie sheet</a:t>
          </a:r>
        </a:p>
      </dsp:txBody>
      <dsp:txXfrm>
        <a:off x="0" y="2768070"/>
        <a:ext cx="6900512" cy="460894"/>
      </dsp:txXfrm>
    </dsp:sp>
    <dsp:sp modelId="{00874EA0-DDA1-498D-9BDD-3B8749D086B1}">
      <dsp:nvSpPr>
        <dsp:cNvPr id="0" name=""/>
        <dsp:cNvSpPr/>
      </dsp:nvSpPr>
      <dsp:spPr>
        <a:xfrm>
          <a:off x="0" y="322896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5ADB8-A5C0-4DD8-80D7-ED93F8FF2D6C}">
      <dsp:nvSpPr>
        <dsp:cNvPr id="0" name=""/>
        <dsp:cNvSpPr/>
      </dsp:nvSpPr>
      <dsp:spPr>
        <a:xfrm>
          <a:off x="0" y="3228965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Whisk</a:t>
          </a:r>
        </a:p>
      </dsp:txBody>
      <dsp:txXfrm>
        <a:off x="0" y="3228965"/>
        <a:ext cx="6900512" cy="460894"/>
      </dsp:txXfrm>
    </dsp:sp>
    <dsp:sp modelId="{75CA184E-BEA6-48D6-AD7E-425CC1671BBF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75E13-4EBD-40B6-82B9-39B6AB55006F}">
      <dsp:nvSpPr>
        <dsp:cNvPr id="0" name=""/>
        <dsp:cNvSpPr/>
      </dsp:nvSpPr>
      <dsp:spPr>
        <a:xfrm>
          <a:off x="0" y="3689859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Rubber spatula</a:t>
          </a:r>
        </a:p>
      </dsp:txBody>
      <dsp:txXfrm>
        <a:off x="0" y="3689859"/>
        <a:ext cx="6900512" cy="460894"/>
      </dsp:txXfrm>
    </dsp:sp>
    <dsp:sp modelId="{57A4F373-9403-40B0-BC4A-38A7A179AC11}">
      <dsp:nvSpPr>
        <dsp:cNvPr id="0" name=""/>
        <dsp:cNvSpPr/>
      </dsp:nvSpPr>
      <dsp:spPr>
        <a:xfrm>
          <a:off x="0" y="415075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A311E-0366-4051-87BC-E5CED6516BAA}">
      <dsp:nvSpPr>
        <dsp:cNvPr id="0" name=""/>
        <dsp:cNvSpPr/>
      </dsp:nvSpPr>
      <dsp:spPr>
        <a:xfrm>
          <a:off x="0" y="4150754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Wooden spoon</a:t>
          </a:r>
        </a:p>
      </dsp:txBody>
      <dsp:txXfrm>
        <a:off x="0" y="4150754"/>
        <a:ext cx="6900512" cy="460894"/>
      </dsp:txXfrm>
    </dsp:sp>
    <dsp:sp modelId="{11A39738-1100-40FE-A7D5-3DA0344EF8D8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EEED2-1DA4-4A93-8F4A-E9EABC2B7BBE}">
      <dsp:nvSpPr>
        <dsp:cNvPr id="0" name=""/>
        <dsp:cNvSpPr/>
      </dsp:nvSpPr>
      <dsp:spPr>
        <a:xfrm>
          <a:off x="0" y="4611648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Metal spatula</a:t>
          </a:r>
        </a:p>
      </dsp:txBody>
      <dsp:txXfrm>
        <a:off x="0" y="4611648"/>
        <a:ext cx="6900512" cy="460894"/>
      </dsp:txXfrm>
    </dsp:sp>
    <dsp:sp modelId="{2F6C84A3-F999-4636-8EB0-C3979E9BF6B2}">
      <dsp:nvSpPr>
        <dsp:cNvPr id="0" name=""/>
        <dsp:cNvSpPr/>
      </dsp:nvSpPr>
      <dsp:spPr>
        <a:xfrm>
          <a:off x="0" y="507254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625DB-2112-4107-8734-968F08DAEB7E}">
      <dsp:nvSpPr>
        <dsp:cNvPr id="0" name=""/>
        <dsp:cNvSpPr/>
      </dsp:nvSpPr>
      <dsp:spPr>
        <a:xfrm>
          <a:off x="0" y="5072543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Pot holders</a:t>
          </a:r>
        </a:p>
      </dsp:txBody>
      <dsp:txXfrm>
        <a:off x="0" y="5072543"/>
        <a:ext cx="6900512" cy="460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16AB5-98B6-4154-AD9B-BAC3F52C29D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71814-6B58-4C18-AAFA-D935A506B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8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Dye Cuts Needed:</a:t>
            </a:r>
          </a:p>
          <a:p>
            <a:r>
              <a:rPr lang="en-US" dirty="0"/>
              <a:t>Capitol Letters: G (1) S (2) W (1) H (1) E (1) I (1) K (1)</a:t>
            </a:r>
          </a:p>
          <a:p>
            <a:r>
              <a:rPr lang="en-US" dirty="0"/>
              <a:t>Lowercase: e (13) t (14) a (6) r (4) d (4) </a:t>
            </a:r>
            <a:r>
              <a:rPr lang="en-US" dirty="0" err="1"/>
              <a:t>i</a:t>
            </a:r>
            <a:r>
              <a:rPr lang="en-US" dirty="0"/>
              <a:t> (4) h (5) l (2) y (2) n (4) g (1) o (3) c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71814-6B58-4C18-AAFA-D935A506BB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1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872A-BE5C-41EF-8348-5FE9E7B69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DA8E6-FEDA-4995-A6EF-5CD2D1C22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A9A06-AA8A-4FD3-8E41-B4A3C210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11EC-6E68-4759-985B-BDE4082ABD0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F24E4-123E-4BFC-8482-3B5CABA6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0BA60-B4AE-41CD-8C45-3861FA4D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C93E-DDF5-4141-9693-3597BBFF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3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F962-0C63-44A4-BAD4-3CB3D270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7D522-3CFA-4FBA-A4E1-5BF4FECD5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88604-F3E5-42BB-973C-F71D18D1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11EC-6E68-4759-985B-BDE4082ABD0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D8563-69C5-44D0-A856-422DFCA8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7A2B2-55ED-415D-AF50-32D5105F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C93E-DDF5-4141-9693-3597BBFF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8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6F7D7C-0393-468D-B598-BC0D21771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0B377-C5D6-426E-BFF2-C7FECDE95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33C90-BB80-49E9-B4A4-827F0B8F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11EC-6E68-4759-985B-BDE4082ABD0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0AE67-2800-4C02-8E82-813441F0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B7428-978D-416B-A7BB-0C9F6EE9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C93E-DDF5-4141-9693-3597BBFF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5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93E9-4002-44C0-88AE-E76E4229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B3834-F106-4495-84EE-8F4B313F9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A84D-E4FC-407A-9354-842BD48F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11EC-6E68-4759-985B-BDE4082ABD0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67C9-52DB-4BD7-B7A1-B13E52B0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AB5D-B0E7-4732-8FB9-C090B8CE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C93E-DDF5-4141-9693-3597BBFF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3434-0F3F-4577-9489-3BD9A754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A3270-66EC-429F-8492-CEDF20095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1887F-2C22-448B-AD92-4FE17C3E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11EC-6E68-4759-985B-BDE4082ABD0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44E75-8A4B-4A28-9A97-43188E3D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5A744-3F16-4362-87E7-02BD11FF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C93E-DDF5-4141-9693-3597BBFF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EDE1-F812-4210-8C5F-F420079A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54122-A05C-4A0C-BB03-A49CA58CC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2465F-4CCD-45B6-8993-D2514DD11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BF850-4B67-4F0B-A762-6D03158F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11EC-6E68-4759-985B-BDE4082ABD0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B84B0-69B3-425D-8E80-A74CC667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C1E76-058B-497F-948D-F0B6CB46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C93E-DDF5-4141-9693-3597BBFF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9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0B83-5A07-4193-82B6-391D9F3C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3F492-A337-48A9-9EFA-90EE85B91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E7B7E-94B0-42F0-9C12-24DE8CF32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73F616-278A-49B0-A612-5D0FF4297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EFABD-0BC3-46A9-B88C-5C671D825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2FAAC5-FED9-4B88-96FC-5D0CD40A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11EC-6E68-4759-985B-BDE4082ABD0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C7E6CE-3223-4744-9A90-C337B51E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350E6-CEAC-42C8-8D8D-C82DB82F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C93E-DDF5-4141-9693-3597BBFF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E595-7AB0-4279-98F5-D0BDD896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803D4-0D67-48E4-80ED-25D819CC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11EC-6E68-4759-985B-BDE4082ABD0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A183B-E3E2-4EAE-9496-B1A933EF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0016F-AA81-465C-970F-E09F0E9E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C93E-DDF5-4141-9693-3597BBFF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17BD6-8421-4A12-9A2D-BA5D742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11EC-6E68-4759-985B-BDE4082ABD0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01A79-BA50-411C-BD57-5A616462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B0CC5-4002-4146-BA6C-E01B7F09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C93E-DDF5-4141-9693-3597BBFF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6873-925E-48BF-835D-8512A999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2188E-E20C-4031-93D5-13F3AE5A7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C834D-7C35-4D92-BD15-EB50D120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3C653-6BBB-461D-90A5-C5090379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11EC-6E68-4759-985B-BDE4082ABD0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1F69E-F7B9-4ED5-953C-2FB6C36E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789-4B48-4AEE-88A7-FFBB43BB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C93E-DDF5-4141-9693-3597BBFF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ECDA-4438-49BC-87FF-3ED58AB9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13C36-0AEA-4554-A450-2B418B4ED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9B5CD-DB07-448D-82EB-E106BE461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16535-3359-4310-BD50-B05C210B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11EC-6E68-4759-985B-BDE4082ABD0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2B216-00EC-4B5E-8897-33932AFC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9435-2ADF-4E82-85F6-66DD89EE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C93E-DDF5-4141-9693-3597BBFF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3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4B220B-62A1-4AE1-9B5D-D13AED41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DE395-5F24-4686-AA0A-F6D9C6971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B61C6-B865-48E6-8CCA-985889690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11EC-6E68-4759-985B-BDE4082ABD0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8BEB8-6643-470D-8FCA-C2E539326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65A20-3A83-43C3-B1EB-8752F7474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C93E-DDF5-4141-9693-3597BBFF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1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4249-46BD-4EE1-8FA9-7CAEA894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4673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Get Started With Healthy Eating</a:t>
            </a:r>
            <a:br>
              <a:rPr lang="en-US" sz="8800" dirty="0"/>
            </a:br>
            <a:r>
              <a:rPr lang="en-US" sz="8800" dirty="0"/>
              <a:t>In the Store and the Kitchen</a:t>
            </a:r>
          </a:p>
        </p:txBody>
      </p:sp>
    </p:spTree>
    <p:extLst>
      <p:ext uri="{BB962C8B-B14F-4D97-AF65-F5344CB8AC3E}">
        <p14:creationId xmlns:p14="http://schemas.microsoft.com/office/powerpoint/2010/main" val="121800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6A58CD-958B-4F4D-A42C-2938853D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902656" cy="949569"/>
          </a:xfrm>
        </p:spPr>
        <p:txBody>
          <a:bodyPr>
            <a:normAutofit/>
          </a:bodyPr>
          <a:lstStyle/>
          <a:p>
            <a:r>
              <a:rPr lang="en-US" sz="4800" b="1" dirty="0"/>
              <a:t>nau.edu/</a:t>
            </a:r>
            <a:r>
              <a:rPr lang="en-US" sz="4800" b="1" dirty="0" err="1"/>
              <a:t>budgetbites</a:t>
            </a:r>
            <a:endParaRPr lang="en-US" sz="4800" b="1" dirty="0"/>
          </a:p>
        </p:txBody>
      </p:sp>
      <p:pic>
        <p:nvPicPr>
          <p:cNvPr id="7" name="Content Placeholder 6" descr="Qr code&#10;&#10;Description automatically generated">
            <a:extLst>
              <a:ext uri="{FF2B5EF4-FFF2-40B4-BE49-F238E27FC236}">
                <a16:creationId xmlns:a16="http://schemas.microsoft.com/office/drawing/2014/main" id="{EDD7EF30-4BB8-4039-AD88-095E31C91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18" y="1552837"/>
            <a:ext cx="5305163" cy="5305163"/>
          </a:xfrm>
        </p:spPr>
      </p:pic>
    </p:spTree>
    <p:extLst>
      <p:ext uri="{BB962C8B-B14F-4D97-AF65-F5344CB8AC3E}">
        <p14:creationId xmlns:p14="http://schemas.microsoft.com/office/powerpoint/2010/main" val="215836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Does Your Grocery Cart Look Like? health tips | kiipfit.com">
            <a:extLst>
              <a:ext uri="{FF2B5EF4-FFF2-40B4-BE49-F238E27FC236}">
                <a16:creationId xmlns:a16="http://schemas.microsoft.com/office/drawing/2014/main" id="{371277E8-31C7-490F-89EB-3019A840C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8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1E4BE-625B-4422-9DBF-1FC0688D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Shopping Tips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3D8554-68A3-4CCB-868F-3C2FD6666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69680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07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he Coronavirus Pandemic Made Me a Better Cook | Food &amp;amp; Wine">
            <a:extLst>
              <a:ext uri="{FF2B5EF4-FFF2-40B4-BE49-F238E27FC236}">
                <a16:creationId xmlns:a16="http://schemas.microsoft.com/office/drawing/2014/main" id="{1D08BF44-5655-47F0-8841-5936335183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79" y="884580"/>
            <a:ext cx="7296441" cy="48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32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8FEE4-3BDC-4B10-B9CA-5EE5C5B6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Cooking Tips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79896F-BD2F-4C5F-81BE-7C3BE1AB1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452619"/>
              </p:ext>
            </p:extLst>
          </p:nvPr>
        </p:nvGraphicFramePr>
        <p:xfrm>
          <a:off x="838200" y="2228087"/>
          <a:ext cx="10515600" cy="426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22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 Surprising Uses for Everyday Kitchen Tools | Taste of Home">
            <a:extLst>
              <a:ext uri="{FF2B5EF4-FFF2-40B4-BE49-F238E27FC236}">
                <a16:creationId xmlns:a16="http://schemas.microsoft.com/office/drawing/2014/main" id="{E395E1AD-B108-474D-8B34-464A62BAE3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03" y="723482"/>
            <a:ext cx="7592394" cy="506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0FD37-341D-456E-8ADC-58192054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536875" cy="5583148"/>
          </a:xfrm>
        </p:spPr>
        <p:txBody>
          <a:bodyPr anchor="ctr">
            <a:normAutofit/>
          </a:bodyPr>
          <a:lstStyle/>
          <a:p>
            <a:r>
              <a:rPr lang="en-US" sz="6600" b="1" dirty="0"/>
              <a:t>Kitchen Essentials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D40DD4-8A1E-4673-B464-005A2F5C0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1725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693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Get Started With Healthy Eating In the Store and the Kitchen</vt:lpstr>
      <vt:lpstr>nau.edu/budgetbites</vt:lpstr>
      <vt:lpstr>PowerPoint Presentation</vt:lpstr>
      <vt:lpstr>Shopping Tips</vt:lpstr>
      <vt:lpstr>PowerPoint Presentation</vt:lpstr>
      <vt:lpstr>Cooking Tips</vt:lpstr>
      <vt:lpstr>PowerPoint Presentation</vt:lpstr>
      <vt:lpstr>Kitchen Essentials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 With Healthy Eating In the Store and the Kitchen</dc:title>
  <dc:creator>Megan Elisabeth Meyer</dc:creator>
  <cp:lastModifiedBy>Megan Elisabeth Meyer</cp:lastModifiedBy>
  <cp:revision>1</cp:revision>
  <dcterms:created xsi:type="dcterms:W3CDTF">2021-09-20T18:06:40Z</dcterms:created>
  <dcterms:modified xsi:type="dcterms:W3CDTF">2021-09-20T18:24:40Z</dcterms:modified>
</cp:coreProperties>
</file>