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77" r:id="rId2"/>
  </p:sldMasterIdLst>
  <p:notesMasterIdLst>
    <p:notesMasterId r:id="rId26"/>
  </p:notesMasterIdLst>
  <p:handoutMasterIdLst>
    <p:handoutMasterId r:id="rId27"/>
  </p:handoutMasterIdLst>
  <p:sldIdLst>
    <p:sldId id="257" r:id="rId3"/>
    <p:sldId id="270" r:id="rId4"/>
    <p:sldId id="272" r:id="rId5"/>
    <p:sldId id="304" r:id="rId6"/>
    <p:sldId id="305" r:id="rId7"/>
    <p:sldId id="306" r:id="rId8"/>
    <p:sldId id="278" r:id="rId9"/>
    <p:sldId id="292" r:id="rId10"/>
    <p:sldId id="290" r:id="rId11"/>
    <p:sldId id="302" r:id="rId12"/>
    <p:sldId id="293" r:id="rId13"/>
    <p:sldId id="295" r:id="rId14"/>
    <p:sldId id="296" r:id="rId15"/>
    <p:sldId id="297" r:id="rId16"/>
    <p:sldId id="299" r:id="rId17"/>
    <p:sldId id="300" r:id="rId18"/>
    <p:sldId id="307" r:id="rId19"/>
    <p:sldId id="313" r:id="rId20"/>
    <p:sldId id="308" r:id="rId21"/>
    <p:sldId id="314" r:id="rId22"/>
    <p:sldId id="315" r:id="rId23"/>
    <p:sldId id="288" r:id="rId24"/>
    <p:sldId id="275" r:id="rId25"/>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203D"/>
    <a:srgbClr val="010000"/>
    <a:srgbClr val="F1AB1F"/>
    <a:srgbClr val="003264"/>
    <a:srgbClr val="FBCE20"/>
    <a:srgbClr val="003D7C"/>
    <a:srgbClr val="619080"/>
    <a:srgbClr val="99CCCC"/>
    <a:srgbClr val="66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786" autoAdjust="0"/>
  </p:normalViewPr>
  <p:slideViewPr>
    <p:cSldViewPr snapToGrid="0">
      <p:cViewPr varScale="1">
        <p:scale>
          <a:sx n="111" d="100"/>
          <a:sy n="111" d="100"/>
        </p:scale>
        <p:origin x="16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64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89510" tIns="44755" rIns="89510" bIns="44755" numCol="1" anchor="t" anchorCtr="0" compatLnSpc="1">
            <a:prstTxWarp prst="textNoShape">
              <a:avLst/>
            </a:prstTxWarp>
          </a:bodyPr>
          <a:lstStyle>
            <a:lvl1pPr defTabSz="894378" eaLnBrk="0" hangingPunct="0">
              <a:spcBef>
                <a:spcPct val="0"/>
              </a:spcBef>
              <a:defRPr sz="1200">
                <a:latin typeface="Times" pitchFamily="18" charset="0"/>
              </a:defRPr>
            </a:lvl1pPr>
          </a:lstStyle>
          <a:p>
            <a:pPr>
              <a:defRPr/>
            </a:pPr>
            <a:endParaRPr lang="en-US"/>
          </a:p>
        </p:txBody>
      </p:sp>
      <p:sp>
        <p:nvSpPr>
          <p:cNvPr id="11264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89510" tIns="44755" rIns="89510" bIns="44755" numCol="1" anchor="t" anchorCtr="0" compatLnSpc="1">
            <a:prstTxWarp prst="textNoShape">
              <a:avLst/>
            </a:prstTxWarp>
          </a:bodyPr>
          <a:lstStyle>
            <a:lvl1pPr algn="r" defTabSz="894378" eaLnBrk="0" hangingPunct="0">
              <a:spcBef>
                <a:spcPct val="0"/>
              </a:spcBef>
              <a:defRPr sz="1200">
                <a:latin typeface="Times" pitchFamily="18" charset="0"/>
              </a:defRPr>
            </a:lvl1pPr>
          </a:lstStyle>
          <a:p>
            <a:pPr>
              <a:defRPr/>
            </a:pPr>
            <a:endParaRPr lang="en-US"/>
          </a:p>
        </p:txBody>
      </p:sp>
      <p:sp>
        <p:nvSpPr>
          <p:cNvPr id="11264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89510" tIns="44755" rIns="89510" bIns="44755" numCol="1" anchor="b" anchorCtr="0" compatLnSpc="1">
            <a:prstTxWarp prst="textNoShape">
              <a:avLst/>
            </a:prstTxWarp>
          </a:bodyPr>
          <a:lstStyle>
            <a:lvl1pPr defTabSz="894378" eaLnBrk="0" hangingPunct="0">
              <a:spcBef>
                <a:spcPct val="0"/>
              </a:spcBef>
              <a:defRPr sz="1200">
                <a:latin typeface="Times" pitchFamily="18" charset="0"/>
              </a:defRPr>
            </a:lvl1pPr>
          </a:lstStyle>
          <a:p>
            <a:pPr>
              <a:defRPr/>
            </a:pPr>
            <a:endParaRPr lang="en-US"/>
          </a:p>
        </p:txBody>
      </p:sp>
      <p:sp>
        <p:nvSpPr>
          <p:cNvPr id="11264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89510" tIns="44755" rIns="89510" bIns="44755" numCol="1" anchor="b" anchorCtr="0" compatLnSpc="1">
            <a:prstTxWarp prst="textNoShape">
              <a:avLst/>
            </a:prstTxWarp>
          </a:bodyPr>
          <a:lstStyle>
            <a:lvl1pPr algn="r" defTabSz="894378" eaLnBrk="0" hangingPunct="0">
              <a:spcBef>
                <a:spcPct val="0"/>
              </a:spcBef>
              <a:defRPr sz="1200">
                <a:latin typeface="Times" pitchFamily="18" charset="0"/>
              </a:defRPr>
            </a:lvl1pPr>
          </a:lstStyle>
          <a:p>
            <a:pPr>
              <a:defRPr/>
            </a:pPr>
            <a:fld id="{E4E61F8C-8B83-46FD-924E-318F610A73B0}" type="slidenum">
              <a:rPr lang="en-US"/>
              <a:pPr>
                <a:defRPr/>
              </a:pPr>
              <a:t>‹#›</a:t>
            </a:fld>
            <a:endParaRPr lang="en-US"/>
          </a:p>
        </p:txBody>
      </p:sp>
    </p:spTree>
    <p:extLst>
      <p:ext uri="{BB962C8B-B14F-4D97-AF65-F5344CB8AC3E}">
        <p14:creationId xmlns:p14="http://schemas.microsoft.com/office/powerpoint/2010/main" val="1000645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275" tIns="46139" rIns="92275" bIns="46139" numCol="1" anchor="t" anchorCtr="0" compatLnSpc="1">
            <a:prstTxWarp prst="textNoShape">
              <a:avLst/>
            </a:prstTxWarp>
          </a:bodyPr>
          <a:lstStyle>
            <a:lvl1pPr defTabSz="924192" eaLnBrk="0" hangingPunct="0">
              <a:spcBef>
                <a:spcPct val="0"/>
              </a:spcBef>
              <a:defRPr sz="1200">
                <a:latin typeface="Times" pitchFamily="18" charset="0"/>
              </a:defRPr>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275" tIns="46139" rIns="92275" bIns="46139" numCol="1" anchor="t" anchorCtr="0" compatLnSpc="1">
            <a:prstTxWarp prst="textNoShape">
              <a:avLst/>
            </a:prstTxWarp>
          </a:bodyPr>
          <a:lstStyle>
            <a:lvl1pPr algn="r" defTabSz="924192" eaLnBrk="0" hangingPunct="0">
              <a:spcBef>
                <a:spcPct val="0"/>
              </a:spcBef>
              <a:defRPr sz="1200">
                <a:latin typeface="Times" pitchFamily="18"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701675" y="4418013"/>
            <a:ext cx="5607050" cy="4181475"/>
          </a:xfrm>
          <a:prstGeom prst="rect">
            <a:avLst/>
          </a:prstGeom>
          <a:noFill/>
          <a:ln w="9525">
            <a:noFill/>
            <a:miter lim="800000"/>
            <a:headEnd/>
            <a:tailEnd/>
          </a:ln>
          <a:effectLst/>
        </p:spPr>
        <p:txBody>
          <a:bodyPr vert="horz" wrap="square" lIns="92275" tIns="46139" rIns="92275" bIns="4613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275" tIns="46139" rIns="92275" bIns="46139" numCol="1" anchor="b" anchorCtr="0" compatLnSpc="1">
            <a:prstTxWarp prst="textNoShape">
              <a:avLst/>
            </a:prstTxWarp>
          </a:bodyPr>
          <a:lstStyle>
            <a:lvl1pPr defTabSz="924192" eaLnBrk="0" hangingPunct="0">
              <a:spcBef>
                <a:spcPct val="0"/>
              </a:spcBef>
              <a:defRPr sz="1200">
                <a:latin typeface="Times" pitchFamily="18" charset="0"/>
              </a:defRPr>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275" tIns="46139" rIns="92275" bIns="46139" numCol="1" anchor="b" anchorCtr="0" compatLnSpc="1">
            <a:prstTxWarp prst="textNoShape">
              <a:avLst/>
            </a:prstTxWarp>
          </a:bodyPr>
          <a:lstStyle>
            <a:lvl1pPr algn="r" defTabSz="924192" eaLnBrk="0" hangingPunct="0">
              <a:spcBef>
                <a:spcPct val="0"/>
              </a:spcBef>
              <a:defRPr sz="1200">
                <a:latin typeface="Times" pitchFamily="18" charset="0"/>
              </a:defRPr>
            </a:lvl1pPr>
          </a:lstStyle>
          <a:p>
            <a:pPr>
              <a:defRPr/>
            </a:pPr>
            <a:fld id="{DB9721C8-080E-4AE7-89F7-915173249943}" type="slidenum">
              <a:rPr lang="en-US"/>
              <a:pPr>
                <a:defRPr/>
              </a:pPr>
              <a:t>‹#›</a:t>
            </a:fld>
            <a:endParaRPr lang="en-US"/>
          </a:p>
        </p:txBody>
      </p:sp>
    </p:spTree>
    <p:extLst>
      <p:ext uri="{BB962C8B-B14F-4D97-AF65-F5344CB8AC3E}">
        <p14:creationId xmlns:p14="http://schemas.microsoft.com/office/powerpoint/2010/main" val="26756688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1_Title Slide">
    <p:spTree>
      <p:nvGrpSpPr>
        <p:cNvPr id="1" name=""/>
        <p:cNvGrpSpPr/>
        <p:nvPr/>
      </p:nvGrpSpPr>
      <p:grpSpPr>
        <a:xfrm>
          <a:off x="0" y="0"/>
          <a:ext cx="0" cy="0"/>
          <a:chOff x="0" y="0"/>
          <a:chExt cx="0" cy="0"/>
        </a:xfrm>
      </p:grpSpPr>
      <p:sp>
        <p:nvSpPr>
          <p:cNvPr id="6" name="Rectangle 13"/>
          <p:cNvSpPr>
            <a:spLocks noChangeArrowheads="1"/>
          </p:cNvSpPr>
          <p:nvPr/>
        </p:nvSpPr>
        <p:spPr bwMode="auto">
          <a:xfrm rot="5400000">
            <a:off x="3623637" y="-3620681"/>
            <a:ext cx="1899684"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0" name="Rectangle 4"/>
          <p:cNvSpPr>
            <a:spLocks noGrp="1" noChangeArrowheads="1"/>
          </p:cNvSpPr>
          <p:nvPr>
            <p:ph type="dt" sz="half" idx="10"/>
          </p:nvPr>
        </p:nvSpPr>
        <p:spPr>
          <a:xfrm>
            <a:off x="3768061" y="6085317"/>
            <a:ext cx="1610832" cy="304800"/>
          </a:xfrm>
        </p:spPr>
        <p:txBody>
          <a:bodyPr anchor="ctr"/>
          <a:lstStyle>
            <a:lvl1pPr algn="ctr">
              <a:defRPr>
                <a:solidFill>
                  <a:schemeClr val="tx1">
                    <a:lumMod val="50000"/>
                    <a:lumOff val="50000"/>
                  </a:schemeClr>
                </a:solidFill>
                <a:latin typeface="Arial" charset="0"/>
                <a:ea typeface="Arial" charset="0"/>
                <a:cs typeface="Arial" charset="0"/>
              </a:defRPr>
            </a:lvl1pPr>
          </a:lstStyle>
          <a:p>
            <a:pPr>
              <a:defRPr/>
            </a:pPr>
            <a:endParaRPr lang="en-US" dirty="0"/>
          </a:p>
        </p:txBody>
      </p:sp>
      <p:sp>
        <p:nvSpPr>
          <p:cNvPr id="11" name="Rectangle 3"/>
          <p:cNvSpPr>
            <a:spLocks noGrp="1" noChangeArrowheads="1"/>
          </p:cNvSpPr>
          <p:nvPr>
            <p:ph type="subTitle" idx="1"/>
          </p:nvPr>
        </p:nvSpPr>
        <p:spPr>
          <a:xfrm>
            <a:off x="946688" y="4661592"/>
            <a:ext cx="7239000" cy="1086040"/>
          </a:xfrm>
        </p:spPr>
        <p:txBody>
          <a:bodyPr anchor="t"/>
          <a:lstStyle>
            <a:lvl1pPr marL="0" indent="0" algn="ctr">
              <a:buFontTx/>
              <a:buNone/>
              <a:defRPr sz="1800" b="0" i="0" spc="100">
                <a:solidFill>
                  <a:srgbClr val="1B203D"/>
                </a:solidFill>
                <a:latin typeface="Arial" charset="0"/>
                <a:ea typeface="Arial" charset="0"/>
                <a:cs typeface="Arial" charset="0"/>
              </a:defRPr>
            </a:lvl1pPr>
          </a:lstStyle>
          <a:p>
            <a:r>
              <a:rPr lang="en-US" dirty="0"/>
              <a:t>Click to edit Master subtitle style</a:t>
            </a:r>
          </a:p>
        </p:txBody>
      </p:sp>
      <p:sp>
        <p:nvSpPr>
          <p:cNvPr id="12" name="Rectangle 2"/>
          <p:cNvSpPr>
            <a:spLocks noGrp="1" noChangeArrowheads="1"/>
          </p:cNvSpPr>
          <p:nvPr>
            <p:ph type="ctrTitle" hasCustomPrompt="1"/>
          </p:nvPr>
        </p:nvSpPr>
        <p:spPr>
          <a:xfrm>
            <a:off x="946688" y="2509285"/>
            <a:ext cx="7239000" cy="2048540"/>
          </a:xfrm>
        </p:spPr>
        <p:txBody>
          <a:bodyPr anchor="ctr"/>
          <a:lstStyle>
            <a:lvl1pPr algn="ctr">
              <a:spcAft>
                <a:spcPts val="0"/>
              </a:spcAft>
              <a:defRPr b="1">
                <a:solidFill>
                  <a:srgbClr val="1B203D"/>
                </a:solidFill>
                <a:latin typeface="Arial"/>
                <a:cs typeface="Arial"/>
              </a:defRPr>
            </a:lvl1pPr>
          </a:lstStyle>
          <a:p>
            <a:r>
              <a:rPr lang="en-US" dirty="0"/>
              <a:t>CLICK TO EDIT MASTER TITLE STYLE</a:t>
            </a:r>
          </a:p>
        </p:txBody>
      </p:sp>
      <p:sp>
        <p:nvSpPr>
          <p:cNvPr id="8" name="Rectangle 7"/>
          <p:cNvSpPr>
            <a:spLocks noChangeArrowheads="1"/>
          </p:cNvSpPr>
          <p:nvPr userDrawn="1"/>
        </p:nvSpPr>
        <p:spPr bwMode="auto">
          <a:xfrm rot="5400000">
            <a:off x="4421079" y="2135077"/>
            <a:ext cx="304800"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96978" y="378615"/>
            <a:ext cx="1538420" cy="1092118"/>
          </a:xfrm>
          <a:prstGeom prst="rect">
            <a:avLst/>
          </a:prstGeom>
        </p:spPr>
      </p:pic>
    </p:spTree>
    <p:extLst>
      <p:ext uri="{BB962C8B-B14F-4D97-AF65-F5344CB8AC3E}">
        <p14:creationId xmlns:p14="http://schemas.microsoft.com/office/powerpoint/2010/main" val="135185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457200" y="147287"/>
            <a:ext cx="8305800" cy="990600"/>
          </a:xfrm>
        </p:spPr>
        <p:txBody>
          <a:bodyPr anchor="ctr"/>
          <a:lstStyle>
            <a:lvl1pPr>
              <a:defRPr sz="2800" cap="small" baseline="0">
                <a:solidFill>
                  <a:schemeClr val="bg1"/>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457200" y="1358555"/>
            <a:ext cx="8305800" cy="5001061"/>
          </a:xfrm>
        </p:spPr>
        <p:txBody>
          <a:bodyPr/>
          <a:lstStyle>
            <a:lvl1pPr>
              <a:buClr>
                <a:srgbClr val="003264"/>
              </a:buClr>
              <a:buFont typeface="Arial"/>
              <a:buChar char="•"/>
              <a:defRPr baseline="0">
                <a:solidFill>
                  <a:srgbClr val="1B203D"/>
                </a:solidFill>
              </a:defRPr>
            </a:lvl1pPr>
            <a:lvl2pPr>
              <a:defRPr baseline="0">
                <a:solidFill>
                  <a:srgbClr val="0070C0"/>
                </a:solidFill>
              </a:defRPr>
            </a:lvl2pPr>
            <a:lvl3pPr>
              <a:defRPr>
                <a:solidFill>
                  <a:srgbClr val="0070C0"/>
                </a:solidFill>
              </a:defRPr>
            </a:lvl3pPr>
            <a:lvl4pPr>
              <a:defRPr baseline="0">
                <a:solidFill>
                  <a:srgbClr val="0070C0"/>
                </a:solidFill>
              </a:defRPr>
            </a:lvl4pPr>
            <a:lvl5pPr>
              <a:defRPr>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64530E-D695-45C9-AFB6-E411BBE0972A}" type="slidenum">
              <a:rPr lang="en-US"/>
              <a:pPr>
                <a:defRPr/>
              </a:pPr>
              <a:t>‹#›</a:t>
            </a:fld>
            <a:endParaRPr lang="en-US" dirty="0"/>
          </a:p>
        </p:txBody>
      </p:sp>
      <p:sp>
        <p:nvSpPr>
          <p:cNvPr id="8"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extLst>
      <p:ext uri="{BB962C8B-B14F-4D97-AF65-F5344CB8AC3E}">
        <p14:creationId xmlns:p14="http://schemas.microsoft.com/office/powerpoint/2010/main" val="72816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p:txBody>
          <a:bodyPr/>
          <a:lstStyle>
            <a:lvl1pPr>
              <a:defRPr sz="2800" cap="all" baseline="0"/>
            </a:lvl1pPr>
          </a:lstStyle>
          <a:p>
            <a:r>
              <a:rPr lang="en-US" dirty="0"/>
              <a:t>click to edit master title style</a:t>
            </a:r>
          </a:p>
        </p:txBody>
      </p:sp>
      <p:sp>
        <p:nvSpPr>
          <p:cNvPr id="3" name="Content Placeholder 2"/>
          <p:cNvSpPr>
            <a:spLocks noGrp="1"/>
          </p:cNvSpPr>
          <p:nvPr>
            <p:ph sz="half" idx="1"/>
          </p:nvPr>
        </p:nvSpPr>
        <p:spPr>
          <a:xfrm>
            <a:off x="457201" y="1358556"/>
            <a:ext cx="4081571" cy="5001061"/>
          </a:xfrm>
        </p:spPr>
        <p:txBody>
          <a:bodyPr anchor="t"/>
          <a:lstStyle>
            <a:lvl1pPr>
              <a:buClr>
                <a:srgbClr val="003264"/>
              </a:buClr>
              <a:buFont typeface="Arial"/>
              <a:buChar cha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58556"/>
            <a:ext cx="4114800" cy="5001061"/>
          </a:xfrm>
        </p:spPr>
        <p:txBody>
          <a:bodyPr anchor="t"/>
          <a:lstStyle>
            <a:lvl1pPr>
              <a:buClr>
                <a:srgbClr val="003264"/>
              </a:buClr>
              <a:buFont typeface="Arial"/>
              <a:buChar cha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4C9D31-C077-4F1D-9A24-5EC35A00F916}" type="slidenum">
              <a:rPr lang="en-US"/>
              <a:pPr>
                <a:defRPr/>
              </a:pPr>
              <a:t>‹#›</a:t>
            </a:fld>
            <a:endParaRPr lang="en-US"/>
          </a:p>
        </p:txBody>
      </p:sp>
      <p:sp>
        <p:nvSpPr>
          <p:cNvPr id="11"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Content, and 2 Content">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Content Placeholder 2"/>
          <p:cNvSpPr>
            <a:spLocks noGrp="1"/>
          </p:cNvSpPr>
          <p:nvPr>
            <p:ph sz="half" idx="1"/>
          </p:nvPr>
        </p:nvSpPr>
        <p:spPr>
          <a:xfrm>
            <a:off x="452893" y="1351145"/>
            <a:ext cx="4125260" cy="5008472"/>
          </a:xfrm>
        </p:spPr>
        <p:txBody>
          <a:bodyPr/>
          <a:lstStyle>
            <a:lvl1pPr>
              <a:buFont typeface="Arial"/>
              <a:buChar char="•"/>
              <a:defRPr sz="20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48201" y="1351144"/>
            <a:ext cx="4114287" cy="2439029"/>
          </a:xfrm>
        </p:spPr>
        <p:txBody>
          <a:bodyPr/>
          <a:lstStyle>
            <a:lvl1pPr>
              <a:buFont typeface="Arial"/>
              <a:buChar char="•"/>
              <a:defRPr sz="20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48201" y="3868932"/>
            <a:ext cx="4114287" cy="2490685"/>
          </a:xfrm>
        </p:spPr>
        <p:txBody>
          <a:bodyPr/>
          <a:lstStyle>
            <a:lvl1pPr>
              <a:buFont typeface="Arial"/>
              <a:buChar char="•"/>
              <a:defRPr sz="2000"/>
            </a:lvl1pPr>
            <a:lvl2pPr>
              <a:defRPr sz="19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EA02BB6-1A9C-452C-B494-FBD8DDFC7C76}" type="slidenum">
              <a:rPr lang="en-US"/>
              <a:pPr>
                <a:defRPr/>
              </a:pPr>
              <a:t>‹#›</a:t>
            </a:fld>
            <a:endParaRPr lang="en-US"/>
          </a:p>
        </p:txBody>
      </p:sp>
      <p:sp>
        <p:nvSpPr>
          <p:cNvPr id="12"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13" name="Rectangle 12"/>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Content Placeholder 2"/>
          <p:cNvSpPr>
            <a:spLocks noGrp="1"/>
          </p:cNvSpPr>
          <p:nvPr>
            <p:ph sz="quarter" idx="1"/>
          </p:nvPr>
        </p:nvSpPr>
        <p:spPr>
          <a:xfrm>
            <a:off x="452895" y="1301922"/>
            <a:ext cx="4076033" cy="2478407"/>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48201" y="1301922"/>
            <a:ext cx="4114287" cy="2478407"/>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52895" y="3937845"/>
            <a:ext cx="4076033" cy="2461151"/>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8201" y="3937845"/>
            <a:ext cx="4114287" cy="2461151"/>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A6E62A-80FB-44D8-8A0D-CECAD572AF87}" type="slidenum">
              <a:rPr lang="en-US"/>
              <a:pPr>
                <a:defRPr/>
              </a:pPr>
              <a:t>‹#›</a:t>
            </a:fld>
            <a:endParaRPr lang="en-US"/>
          </a:p>
        </p:txBody>
      </p:sp>
      <p:sp>
        <p:nvSpPr>
          <p:cNvPr id="11"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Table Placeholder 2"/>
          <p:cNvSpPr>
            <a:spLocks noGrp="1"/>
          </p:cNvSpPr>
          <p:nvPr>
            <p:ph type="tbl" idx="1" hasCustomPrompt="1"/>
          </p:nvPr>
        </p:nvSpPr>
        <p:spPr>
          <a:xfrm>
            <a:off x="452895" y="1348711"/>
            <a:ext cx="8309593" cy="5010907"/>
          </a:xfrm>
        </p:spPr>
        <p:txBody>
          <a:bodyPr anchor="ctr"/>
          <a:lstStyle>
            <a:lvl1pPr algn="ctr">
              <a:defRPr/>
            </a:lvl1pPr>
          </a:lstStyle>
          <a:p>
            <a:pPr lvl="0"/>
            <a:r>
              <a:rPr lang="en-US" noProof="0" dirty="0"/>
              <a:t>Table</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8180C0-0ACE-425D-849B-9C4339D9495E}" type="slidenum">
              <a:rPr lang="en-US"/>
              <a:pPr>
                <a:defRPr/>
              </a:pPr>
              <a:t>‹#›</a:t>
            </a:fld>
            <a:endParaRPr lang="en-US"/>
          </a:p>
        </p:txBody>
      </p:sp>
      <p:sp>
        <p:nvSpPr>
          <p:cNvPr id="8"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
        <p:nvSpPr>
          <p:cNvPr id="10"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0996" y="4800600"/>
            <a:ext cx="6685089" cy="566739"/>
          </a:xfrm>
        </p:spPr>
        <p:txBody>
          <a:bodyPr anchor="ctr"/>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210997" y="612775"/>
            <a:ext cx="6685089" cy="4114800"/>
          </a:xfrm>
        </p:spPr>
        <p:txBody>
          <a:bodyPr anchor="ctr"/>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210996" y="5367338"/>
            <a:ext cx="6685089"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4716E3-BCC5-4306-8204-3518F1026FEC}" type="slidenum">
              <a:rPr lang="en-US"/>
              <a:pPr>
                <a:defRPr/>
              </a:pPr>
              <a:t>‹#›</a:t>
            </a:fld>
            <a:endParaRPr lang="en-US"/>
          </a:p>
        </p:txBody>
      </p:sp>
      <p:sp>
        <p:nvSpPr>
          <p:cNvPr id="8"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sp>
        <p:nvSpPr>
          <p:cNvPr id="6" name="Rectangle 13"/>
          <p:cNvSpPr>
            <a:spLocks noChangeArrowheads="1"/>
          </p:cNvSpPr>
          <p:nvPr/>
        </p:nvSpPr>
        <p:spPr bwMode="auto">
          <a:xfrm rot="5400000">
            <a:off x="2066629" y="-219370"/>
            <a:ext cx="50137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0" name="Rectangle 4"/>
          <p:cNvSpPr>
            <a:spLocks noGrp="1" noChangeArrowheads="1"/>
          </p:cNvSpPr>
          <p:nvPr>
            <p:ph type="dt" sz="half" idx="10"/>
          </p:nvPr>
        </p:nvSpPr>
        <p:spPr>
          <a:xfrm>
            <a:off x="3768061" y="6085317"/>
            <a:ext cx="1610832" cy="304800"/>
          </a:xfrm>
        </p:spPr>
        <p:txBody>
          <a:bodyPr anchor="ctr"/>
          <a:lstStyle>
            <a:lvl1pPr algn="ctr">
              <a:defRPr>
                <a:solidFill>
                  <a:schemeClr val="bg1">
                    <a:lumMod val="75000"/>
                  </a:schemeClr>
                </a:solidFill>
                <a:latin typeface="Arial" charset="0"/>
                <a:ea typeface="Arial" charset="0"/>
                <a:cs typeface="Arial" charset="0"/>
              </a:defRPr>
            </a:lvl1pPr>
          </a:lstStyle>
          <a:p>
            <a:pPr>
              <a:defRPr/>
            </a:pPr>
            <a:endParaRPr lang="en-US" dirty="0"/>
          </a:p>
        </p:txBody>
      </p:sp>
      <p:sp>
        <p:nvSpPr>
          <p:cNvPr id="11" name="Rectangle 3"/>
          <p:cNvSpPr>
            <a:spLocks noGrp="1" noChangeArrowheads="1"/>
          </p:cNvSpPr>
          <p:nvPr>
            <p:ph type="subTitle" idx="1"/>
          </p:nvPr>
        </p:nvSpPr>
        <p:spPr>
          <a:xfrm>
            <a:off x="946688" y="4509981"/>
            <a:ext cx="7239000" cy="1086040"/>
          </a:xfrm>
        </p:spPr>
        <p:txBody>
          <a:bodyPr anchor="t"/>
          <a:lstStyle>
            <a:lvl1pPr marL="0" indent="0" algn="ctr">
              <a:buFontTx/>
              <a:buNone/>
              <a:defRPr sz="1800" b="0" i="0" spc="100">
                <a:solidFill>
                  <a:srgbClr val="FFFFCC"/>
                </a:solidFill>
                <a:latin typeface="Arial" charset="0"/>
                <a:ea typeface="Arial" charset="0"/>
                <a:cs typeface="Arial" charset="0"/>
              </a:defRPr>
            </a:lvl1pPr>
          </a:lstStyle>
          <a:p>
            <a:r>
              <a:rPr lang="en-US" dirty="0"/>
              <a:t>Click to edit Master subtitle style</a:t>
            </a:r>
          </a:p>
        </p:txBody>
      </p:sp>
      <p:sp>
        <p:nvSpPr>
          <p:cNvPr id="12" name="Rectangle 2"/>
          <p:cNvSpPr>
            <a:spLocks noGrp="1" noChangeArrowheads="1"/>
          </p:cNvSpPr>
          <p:nvPr>
            <p:ph type="ctrTitle" hasCustomPrompt="1"/>
          </p:nvPr>
        </p:nvSpPr>
        <p:spPr>
          <a:xfrm>
            <a:off x="946688" y="2357674"/>
            <a:ext cx="7239000" cy="2048540"/>
          </a:xfrm>
        </p:spPr>
        <p:txBody>
          <a:bodyPr anchor="ctr"/>
          <a:lstStyle>
            <a:lvl1pPr algn="ctr">
              <a:spcAft>
                <a:spcPts val="0"/>
              </a:spcAft>
              <a:defRPr b="1">
                <a:solidFill>
                  <a:schemeClr val="bg1"/>
                </a:solidFill>
                <a:latin typeface="Arial"/>
                <a:cs typeface="Arial"/>
              </a:defRPr>
            </a:lvl1pPr>
          </a:lstStyle>
          <a:p>
            <a:r>
              <a:rPr lang="en-US" dirty="0"/>
              <a:t>CLICK TO EDIT MASTER TITLE STYLE</a:t>
            </a:r>
          </a:p>
        </p:txBody>
      </p:sp>
      <p:sp>
        <p:nvSpPr>
          <p:cNvPr id="8" name="Rectangle 7"/>
          <p:cNvSpPr>
            <a:spLocks noChangeArrowheads="1"/>
          </p:cNvSpPr>
          <p:nvPr userDrawn="1"/>
        </p:nvSpPr>
        <p:spPr bwMode="auto">
          <a:xfrm rot="5400000">
            <a:off x="4421079" y="2135077"/>
            <a:ext cx="304800"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sp>
        <p:nvSpPr>
          <p:cNvPr id="9" name="Rectangle 8"/>
          <p:cNvSpPr>
            <a:spLocks noChangeArrowheads="1"/>
          </p:cNvSpPr>
          <p:nvPr userDrawn="1"/>
        </p:nvSpPr>
        <p:spPr bwMode="auto">
          <a:xfrm rot="5400000">
            <a:off x="3644296" y="-3648115"/>
            <a:ext cx="184378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01398" y="376091"/>
            <a:ext cx="1537842" cy="1092633"/>
          </a:xfrm>
          <a:prstGeom prst="rect">
            <a:avLst/>
          </a:prstGeom>
        </p:spPr>
      </p:pic>
    </p:spTree>
    <p:extLst>
      <p:ext uri="{BB962C8B-B14F-4D97-AF65-F5344CB8AC3E}">
        <p14:creationId xmlns:p14="http://schemas.microsoft.com/office/powerpoint/2010/main" val="1509777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0_Title Slide">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rot="5400000">
            <a:off x="4421079" y="2135077"/>
            <a:ext cx="304800" cy="9141046"/>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sp>
        <p:nvSpPr>
          <p:cNvPr id="9" name="Rectangle 8"/>
          <p:cNvSpPr>
            <a:spLocks noChangeArrowheads="1"/>
          </p:cNvSpPr>
          <p:nvPr userDrawn="1"/>
        </p:nvSpPr>
        <p:spPr bwMode="auto">
          <a:xfrm rot="5400000">
            <a:off x="3644296" y="-3648115"/>
            <a:ext cx="184378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sp>
        <p:nvSpPr>
          <p:cNvPr id="13" name="Rectangle 4"/>
          <p:cNvSpPr>
            <a:spLocks noGrp="1" noChangeArrowheads="1"/>
          </p:cNvSpPr>
          <p:nvPr>
            <p:ph type="dt" sz="half" idx="10"/>
          </p:nvPr>
        </p:nvSpPr>
        <p:spPr>
          <a:xfrm>
            <a:off x="3768061" y="6085317"/>
            <a:ext cx="1610832" cy="304800"/>
          </a:xfrm>
        </p:spPr>
        <p:txBody>
          <a:bodyPr anchor="ctr"/>
          <a:lstStyle>
            <a:lvl1pPr algn="ctr">
              <a:defRPr>
                <a:solidFill>
                  <a:schemeClr val="tx1">
                    <a:lumMod val="50000"/>
                    <a:lumOff val="50000"/>
                  </a:schemeClr>
                </a:solidFill>
                <a:latin typeface="Arial" charset="0"/>
                <a:ea typeface="Arial" charset="0"/>
                <a:cs typeface="Arial" charset="0"/>
              </a:defRPr>
            </a:lvl1pPr>
          </a:lstStyle>
          <a:p>
            <a:pPr>
              <a:defRPr/>
            </a:pPr>
            <a:endParaRPr lang="en-US" dirty="0"/>
          </a:p>
        </p:txBody>
      </p:sp>
      <p:sp>
        <p:nvSpPr>
          <p:cNvPr id="14" name="Rectangle 3"/>
          <p:cNvSpPr>
            <a:spLocks noGrp="1" noChangeArrowheads="1"/>
          </p:cNvSpPr>
          <p:nvPr>
            <p:ph type="subTitle" idx="1"/>
          </p:nvPr>
        </p:nvSpPr>
        <p:spPr>
          <a:xfrm>
            <a:off x="946688" y="4661592"/>
            <a:ext cx="7239000" cy="1086040"/>
          </a:xfrm>
        </p:spPr>
        <p:txBody>
          <a:bodyPr anchor="t"/>
          <a:lstStyle>
            <a:lvl1pPr marL="0" indent="0" algn="ctr">
              <a:buFontTx/>
              <a:buNone/>
              <a:defRPr sz="1800" b="0" i="0" spc="100">
                <a:solidFill>
                  <a:srgbClr val="1B203D"/>
                </a:solidFill>
                <a:latin typeface="Arial" charset="0"/>
                <a:ea typeface="Arial" charset="0"/>
                <a:cs typeface="Arial" charset="0"/>
              </a:defRPr>
            </a:lvl1pPr>
          </a:lstStyle>
          <a:p>
            <a:r>
              <a:rPr lang="en-US" dirty="0"/>
              <a:t>Click to edit Master subtitle style</a:t>
            </a:r>
          </a:p>
        </p:txBody>
      </p:sp>
      <p:sp>
        <p:nvSpPr>
          <p:cNvPr id="15" name="Rectangle 2"/>
          <p:cNvSpPr>
            <a:spLocks noGrp="1" noChangeArrowheads="1"/>
          </p:cNvSpPr>
          <p:nvPr>
            <p:ph type="ctrTitle" hasCustomPrompt="1"/>
          </p:nvPr>
        </p:nvSpPr>
        <p:spPr>
          <a:xfrm>
            <a:off x="946688" y="2509285"/>
            <a:ext cx="7239000" cy="2048540"/>
          </a:xfrm>
        </p:spPr>
        <p:txBody>
          <a:bodyPr anchor="ctr"/>
          <a:lstStyle>
            <a:lvl1pPr algn="ctr">
              <a:spcAft>
                <a:spcPts val="0"/>
              </a:spcAft>
              <a:defRPr b="1">
                <a:solidFill>
                  <a:srgbClr val="1B203D"/>
                </a:solidFill>
                <a:latin typeface="Arial"/>
                <a:cs typeface="Arial"/>
              </a:defRPr>
            </a:lvl1pPr>
          </a:lstStyle>
          <a:p>
            <a:r>
              <a:rPr lang="en-US" dirty="0"/>
              <a:t>CLICK TO EDIT MASTER TITLE STYLE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01398" y="376091"/>
            <a:ext cx="1537842" cy="1092633"/>
          </a:xfrm>
          <a:prstGeom prst="rect">
            <a:avLst/>
          </a:prstGeom>
        </p:spPr>
      </p:pic>
    </p:spTree>
    <p:extLst>
      <p:ext uri="{BB962C8B-B14F-4D97-AF65-F5344CB8AC3E}">
        <p14:creationId xmlns:p14="http://schemas.microsoft.com/office/powerpoint/2010/main" val="940515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sp>
        <p:nvSpPr>
          <p:cNvPr id="6" name="Rectangle 13"/>
          <p:cNvSpPr>
            <a:spLocks noChangeArrowheads="1"/>
          </p:cNvSpPr>
          <p:nvPr/>
        </p:nvSpPr>
        <p:spPr bwMode="auto">
          <a:xfrm rot="5400000">
            <a:off x="1144478" y="-1141521"/>
            <a:ext cx="68580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5" name="Rectangle 2"/>
          <p:cNvSpPr>
            <a:spLocks noGrp="1" noChangeArrowheads="1"/>
          </p:cNvSpPr>
          <p:nvPr>
            <p:ph type="ctrTitle" hasCustomPrompt="1"/>
          </p:nvPr>
        </p:nvSpPr>
        <p:spPr>
          <a:xfrm>
            <a:off x="946688" y="659971"/>
            <a:ext cx="7239000" cy="2819400"/>
          </a:xfrm>
        </p:spPr>
        <p:txBody>
          <a:bodyPr anchor="b"/>
          <a:lstStyle>
            <a:lvl1pPr algn="ctr">
              <a:spcAft>
                <a:spcPts val="0"/>
              </a:spcAft>
              <a:defRPr b="1">
                <a:solidFill>
                  <a:schemeClr val="bg1"/>
                </a:solidFill>
                <a:latin typeface="Arial"/>
                <a:cs typeface="Arial"/>
              </a:defRPr>
            </a:lvl1pPr>
          </a:lstStyle>
          <a:p>
            <a:r>
              <a:rPr lang="en-US" dirty="0"/>
              <a:t>CLICK TO EDIT MASTER TITLE STYLE</a:t>
            </a:r>
          </a:p>
        </p:txBody>
      </p:sp>
      <p:sp>
        <p:nvSpPr>
          <p:cNvPr id="16" name="Rectangle 3"/>
          <p:cNvSpPr>
            <a:spLocks noGrp="1" noChangeArrowheads="1"/>
          </p:cNvSpPr>
          <p:nvPr>
            <p:ph type="subTitle" idx="1"/>
          </p:nvPr>
        </p:nvSpPr>
        <p:spPr>
          <a:xfrm>
            <a:off x="946688" y="3707969"/>
            <a:ext cx="7239000" cy="1371600"/>
          </a:xfrm>
        </p:spPr>
        <p:txBody>
          <a:bodyPr anchor="t"/>
          <a:lstStyle>
            <a:lvl1pPr marL="0" indent="0" algn="ctr">
              <a:buFontTx/>
              <a:buNone/>
              <a:defRPr sz="1800" b="0" i="0" spc="100">
                <a:solidFill>
                  <a:srgbClr val="FFFFCC"/>
                </a:solidFill>
                <a:latin typeface="Arial" charset="0"/>
                <a:ea typeface="Arial" charset="0"/>
                <a:cs typeface="Arial" charset="0"/>
              </a:defRPr>
            </a:lvl1pPr>
          </a:lstStyle>
          <a:p>
            <a:r>
              <a:rPr lang="en-US" dirty="0"/>
              <a:t>Click to edit Master subtitle style</a:t>
            </a:r>
          </a:p>
        </p:txBody>
      </p:sp>
      <p:sp>
        <p:nvSpPr>
          <p:cNvPr id="7" name="Rectangle 6"/>
          <p:cNvSpPr>
            <a:spLocks noChangeArrowheads="1"/>
          </p:cNvSpPr>
          <p:nvPr userDrawn="1"/>
        </p:nvSpPr>
        <p:spPr bwMode="auto">
          <a:xfrm rot="5400000">
            <a:off x="3644297" y="1365584"/>
            <a:ext cx="184378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sp>
        <p:nvSpPr>
          <p:cNvPr id="18" name="Rectangle 4"/>
          <p:cNvSpPr>
            <a:spLocks noGrp="1" noChangeArrowheads="1"/>
          </p:cNvSpPr>
          <p:nvPr>
            <p:ph type="dt" sz="half" idx="10"/>
          </p:nvPr>
        </p:nvSpPr>
        <p:spPr>
          <a:xfrm>
            <a:off x="7086600" y="6400800"/>
            <a:ext cx="1905000" cy="304800"/>
          </a:xfrm>
        </p:spPr>
        <p:txBody>
          <a:bodyPr anchor="ctr"/>
          <a:lstStyle>
            <a:lvl1pPr algn="r">
              <a:defRPr>
                <a:solidFill>
                  <a:schemeClr val="bg1">
                    <a:lumMod val="75000"/>
                  </a:schemeClr>
                </a:solidFill>
                <a:latin typeface="Arial" charset="0"/>
                <a:ea typeface="Arial" charset="0"/>
                <a:cs typeface="Arial" charset="0"/>
              </a:defRPr>
            </a:lvl1pPr>
          </a:lstStyle>
          <a:p>
            <a:pPr>
              <a:defRPr/>
            </a:pP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01398" y="5383668"/>
            <a:ext cx="1537842" cy="1092633"/>
          </a:xfrm>
          <a:prstGeom prst="rect">
            <a:avLst/>
          </a:prstGeom>
        </p:spPr>
      </p:pic>
    </p:spTree>
    <p:extLst>
      <p:ext uri="{BB962C8B-B14F-4D97-AF65-F5344CB8AC3E}">
        <p14:creationId xmlns:p14="http://schemas.microsoft.com/office/powerpoint/2010/main" val="490189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rot="5400000">
            <a:off x="3644297" y="1365584"/>
            <a:ext cx="184378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sp>
        <p:nvSpPr>
          <p:cNvPr id="18" name="Rectangle 4"/>
          <p:cNvSpPr>
            <a:spLocks noGrp="1" noChangeArrowheads="1"/>
          </p:cNvSpPr>
          <p:nvPr>
            <p:ph type="dt" sz="half" idx="10"/>
          </p:nvPr>
        </p:nvSpPr>
        <p:spPr>
          <a:xfrm>
            <a:off x="7086600" y="6400800"/>
            <a:ext cx="1905000" cy="304800"/>
          </a:xfrm>
        </p:spPr>
        <p:txBody>
          <a:bodyPr anchor="ctr"/>
          <a:lstStyle>
            <a:lvl1pPr algn="r">
              <a:defRPr>
                <a:solidFill>
                  <a:schemeClr val="bg1">
                    <a:lumMod val="75000"/>
                  </a:schemeClr>
                </a:solidFill>
                <a:latin typeface="Arial" charset="0"/>
                <a:ea typeface="Arial" charset="0"/>
                <a:cs typeface="Arial" charset="0"/>
              </a:defRPr>
            </a:lvl1pPr>
          </a:lstStyle>
          <a:p>
            <a:pPr>
              <a:defRPr/>
            </a:pPr>
            <a:endParaRPr lang="en-US" dirty="0"/>
          </a:p>
        </p:txBody>
      </p:sp>
      <p:sp>
        <p:nvSpPr>
          <p:cNvPr id="11" name="Rectangle 2"/>
          <p:cNvSpPr>
            <a:spLocks noGrp="1" noChangeArrowheads="1"/>
          </p:cNvSpPr>
          <p:nvPr>
            <p:ph type="ctrTitle" hasCustomPrompt="1"/>
          </p:nvPr>
        </p:nvSpPr>
        <p:spPr>
          <a:xfrm>
            <a:off x="946688" y="659971"/>
            <a:ext cx="7239000" cy="2582077"/>
          </a:xfrm>
        </p:spPr>
        <p:txBody>
          <a:bodyPr anchor="b"/>
          <a:lstStyle>
            <a:lvl1pPr algn="ctr">
              <a:spcAft>
                <a:spcPts val="0"/>
              </a:spcAft>
              <a:defRPr b="1">
                <a:solidFill>
                  <a:srgbClr val="1B203D"/>
                </a:solidFill>
                <a:latin typeface="Arial"/>
                <a:cs typeface="Arial"/>
              </a:defRPr>
            </a:lvl1pPr>
          </a:lstStyle>
          <a:p>
            <a:r>
              <a:rPr lang="en-US" dirty="0"/>
              <a:t>CLICK TO EDIT MASTER TITLE STYLE</a:t>
            </a:r>
          </a:p>
        </p:txBody>
      </p:sp>
      <p:sp>
        <p:nvSpPr>
          <p:cNvPr id="12" name="Rectangle 3"/>
          <p:cNvSpPr>
            <a:spLocks noGrp="1" noChangeArrowheads="1"/>
          </p:cNvSpPr>
          <p:nvPr>
            <p:ph type="subTitle" idx="1"/>
          </p:nvPr>
        </p:nvSpPr>
        <p:spPr>
          <a:xfrm>
            <a:off x="946688" y="3362155"/>
            <a:ext cx="7239000" cy="1371600"/>
          </a:xfrm>
        </p:spPr>
        <p:txBody>
          <a:bodyPr anchor="t"/>
          <a:lstStyle>
            <a:lvl1pPr marL="0" indent="0" algn="ctr">
              <a:buFontTx/>
              <a:buNone/>
              <a:defRPr sz="1800" b="0" i="0" spc="100">
                <a:solidFill>
                  <a:srgbClr val="1B203D"/>
                </a:solidFill>
                <a:latin typeface="Arial" charset="0"/>
                <a:ea typeface="Arial" charset="0"/>
                <a:cs typeface="Arial" charset="0"/>
              </a:defRPr>
            </a:lvl1pPr>
          </a:lstStyle>
          <a:p>
            <a:r>
              <a:rPr lang="en-US" dirty="0"/>
              <a:t>Click to edit Master subtitle style</a:t>
            </a:r>
          </a:p>
        </p:txBody>
      </p:sp>
      <p:sp>
        <p:nvSpPr>
          <p:cNvPr id="13" name="Rectangle 12"/>
          <p:cNvSpPr>
            <a:spLocks noChangeArrowheads="1"/>
          </p:cNvSpPr>
          <p:nvPr userDrawn="1"/>
        </p:nvSpPr>
        <p:spPr bwMode="auto">
          <a:xfrm rot="5400000">
            <a:off x="4516139" y="455721"/>
            <a:ext cx="114680" cy="9141046"/>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01398" y="5383668"/>
            <a:ext cx="1537842" cy="1092633"/>
          </a:xfrm>
          <a:prstGeom prst="rect">
            <a:avLst/>
          </a:prstGeom>
        </p:spPr>
      </p:pic>
    </p:spTree>
    <p:extLst>
      <p:ext uri="{BB962C8B-B14F-4D97-AF65-F5344CB8AC3E}">
        <p14:creationId xmlns:p14="http://schemas.microsoft.com/office/powerpoint/2010/main" val="97851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8_Title Slide">
    <p:spTree>
      <p:nvGrpSpPr>
        <p:cNvPr id="1" name=""/>
        <p:cNvGrpSpPr/>
        <p:nvPr/>
      </p:nvGrpSpPr>
      <p:grpSpPr>
        <a:xfrm>
          <a:off x="0" y="0"/>
          <a:ext cx="0" cy="0"/>
          <a:chOff x="0" y="0"/>
          <a:chExt cx="0" cy="0"/>
        </a:xfrm>
      </p:grpSpPr>
      <p:sp>
        <p:nvSpPr>
          <p:cNvPr id="6" name="Rectangle 13"/>
          <p:cNvSpPr>
            <a:spLocks noChangeArrowheads="1"/>
          </p:cNvSpPr>
          <p:nvPr/>
        </p:nvSpPr>
        <p:spPr bwMode="auto">
          <a:xfrm rot="5400000">
            <a:off x="3684262" y="1398263"/>
            <a:ext cx="1778432"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5" name="Rectangle 2"/>
          <p:cNvSpPr>
            <a:spLocks noGrp="1" noChangeArrowheads="1"/>
          </p:cNvSpPr>
          <p:nvPr>
            <p:ph type="ctrTitle" hasCustomPrompt="1"/>
          </p:nvPr>
        </p:nvSpPr>
        <p:spPr>
          <a:xfrm>
            <a:off x="946688" y="659971"/>
            <a:ext cx="7239000" cy="2582077"/>
          </a:xfrm>
        </p:spPr>
        <p:txBody>
          <a:bodyPr anchor="b"/>
          <a:lstStyle>
            <a:lvl1pPr algn="ctr">
              <a:spcAft>
                <a:spcPts val="0"/>
              </a:spcAft>
              <a:defRPr b="1">
                <a:solidFill>
                  <a:srgbClr val="1B203D"/>
                </a:solidFill>
                <a:latin typeface="Arial"/>
                <a:cs typeface="Arial"/>
              </a:defRPr>
            </a:lvl1pPr>
          </a:lstStyle>
          <a:p>
            <a:r>
              <a:rPr lang="en-US" dirty="0"/>
              <a:t>CLICK TO EDIT MASTER TITLE STYLE</a:t>
            </a:r>
          </a:p>
        </p:txBody>
      </p:sp>
      <p:sp>
        <p:nvSpPr>
          <p:cNvPr id="16" name="Rectangle 3"/>
          <p:cNvSpPr>
            <a:spLocks noGrp="1" noChangeArrowheads="1"/>
          </p:cNvSpPr>
          <p:nvPr>
            <p:ph type="subTitle" idx="1"/>
          </p:nvPr>
        </p:nvSpPr>
        <p:spPr>
          <a:xfrm>
            <a:off x="946688" y="3362155"/>
            <a:ext cx="7239000" cy="1371600"/>
          </a:xfrm>
        </p:spPr>
        <p:txBody>
          <a:bodyPr anchor="t"/>
          <a:lstStyle>
            <a:lvl1pPr marL="0" indent="0" algn="ctr">
              <a:buFontTx/>
              <a:buNone/>
              <a:defRPr sz="1800" b="0" i="0" spc="100">
                <a:solidFill>
                  <a:srgbClr val="1B203D"/>
                </a:solidFill>
                <a:latin typeface="Arial" charset="0"/>
                <a:ea typeface="Arial" charset="0"/>
                <a:cs typeface="Arial" charset="0"/>
              </a:defRPr>
            </a:lvl1pPr>
          </a:lstStyle>
          <a:p>
            <a:r>
              <a:rPr lang="en-US" dirty="0"/>
              <a:t>Click to edit Master subtitle style</a:t>
            </a:r>
          </a:p>
        </p:txBody>
      </p:sp>
      <p:sp>
        <p:nvSpPr>
          <p:cNvPr id="18" name="Rectangle 4"/>
          <p:cNvSpPr>
            <a:spLocks noGrp="1" noChangeArrowheads="1"/>
          </p:cNvSpPr>
          <p:nvPr>
            <p:ph type="dt" sz="half" idx="10"/>
          </p:nvPr>
        </p:nvSpPr>
        <p:spPr>
          <a:xfrm>
            <a:off x="7086600" y="6400800"/>
            <a:ext cx="1905000" cy="304800"/>
          </a:xfrm>
        </p:spPr>
        <p:txBody>
          <a:bodyPr anchor="ctr"/>
          <a:lstStyle>
            <a:lvl1pPr algn="r">
              <a:defRPr>
                <a:solidFill>
                  <a:schemeClr val="bg1">
                    <a:lumMod val="75000"/>
                  </a:schemeClr>
                </a:solidFill>
                <a:latin typeface="Arial" charset="0"/>
                <a:ea typeface="Arial" charset="0"/>
                <a:cs typeface="Arial" charset="0"/>
              </a:defRPr>
            </a:lvl1pPr>
          </a:lstStyle>
          <a:p>
            <a:pPr>
              <a:defRPr/>
            </a:pPr>
            <a:endParaRPr lang="en-US" dirty="0"/>
          </a:p>
        </p:txBody>
      </p:sp>
      <p:sp>
        <p:nvSpPr>
          <p:cNvPr id="7" name="Rectangle 6"/>
          <p:cNvSpPr>
            <a:spLocks noChangeArrowheads="1"/>
          </p:cNvSpPr>
          <p:nvPr userDrawn="1"/>
        </p:nvSpPr>
        <p:spPr bwMode="auto">
          <a:xfrm rot="5400000">
            <a:off x="4516139" y="455721"/>
            <a:ext cx="114680"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65" y="5846908"/>
            <a:ext cx="5055446" cy="247770"/>
          </a:xfrm>
          <a:prstGeom prst="rect">
            <a:avLst/>
          </a:prstGeom>
        </p:spPr>
      </p:pic>
    </p:spTree>
    <p:extLst>
      <p:ext uri="{BB962C8B-B14F-4D97-AF65-F5344CB8AC3E}">
        <p14:creationId xmlns:p14="http://schemas.microsoft.com/office/powerpoint/2010/main" val="1880373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rot="5400000">
            <a:off x="1144478" y="-1141521"/>
            <a:ext cx="6858000" cy="9141044"/>
          </a:xfrm>
          <a:prstGeom prst="rect">
            <a:avLst/>
          </a:prstGeom>
          <a:solidFill>
            <a:schemeClr val="bg1"/>
          </a:solidFill>
          <a:ln w="9525">
            <a:noFill/>
            <a:miter lim="800000"/>
            <a:headEnd/>
            <a:tailEnd/>
          </a:ln>
          <a:effectLst/>
        </p:spPr>
        <p:txBody>
          <a:bodyPr wrap="none" anchor="ctr"/>
          <a:lstStyle/>
          <a:p>
            <a:pPr eaLnBrk="0" hangingPunct="0">
              <a:spcBef>
                <a:spcPct val="50000"/>
              </a:spcBef>
              <a:defRPr/>
            </a:pPr>
            <a:endParaRPr lang="en-US" sz="2000" dirty="0">
              <a:solidFill>
                <a:schemeClr val="bg1"/>
              </a:solidFill>
            </a:endParaRPr>
          </a:p>
        </p:txBody>
      </p:sp>
      <p:sp>
        <p:nvSpPr>
          <p:cNvPr id="7"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rgbClr val="1B203D"/>
                </a:solidFill>
                <a:latin typeface="Arial"/>
                <a:cs typeface="Arial"/>
              </a:defRPr>
            </a:lvl1pPr>
          </a:lstStyle>
          <a:p>
            <a:r>
              <a:rPr lang="en-US" dirty="0"/>
              <a:t>CLICK TO EDIT MASTER TITLE STYLE</a:t>
            </a:r>
          </a:p>
        </p:txBody>
      </p:sp>
      <p:sp>
        <p:nvSpPr>
          <p:cNvPr id="6" name="Rectangle 13"/>
          <p:cNvSpPr>
            <a:spLocks noChangeArrowheads="1"/>
          </p:cNvSpPr>
          <p:nvPr userDrawn="1"/>
        </p:nvSpPr>
        <p:spPr bwMode="auto">
          <a:xfrm rot="5400000">
            <a:off x="4029446" y="1743448"/>
            <a:ext cx="108806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79" y="6190082"/>
            <a:ext cx="5055417" cy="247769"/>
          </a:xfrm>
          <a:prstGeom prst="rect">
            <a:avLst/>
          </a:prstGeom>
        </p:spPr>
      </p:pic>
    </p:spTree>
    <p:extLst>
      <p:ext uri="{BB962C8B-B14F-4D97-AF65-F5344CB8AC3E}">
        <p14:creationId xmlns:p14="http://schemas.microsoft.com/office/powerpoint/2010/main" val="1422388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13"/>
          <p:cNvSpPr>
            <a:spLocks noChangeArrowheads="1"/>
          </p:cNvSpPr>
          <p:nvPr userDrawn="1"/>
        </p:nvSpPr>
        <p:spPr bwMode="auto">
          <a:xfrm rot="5400000">
            <a:off x="1144478" y="-1141522"/>
            <a:ext cx="68580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7"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chemeClr val="bg1"/>
                </a:solidFill>
                <a:latin typeface="Arial"/>
                <a:cs typeface="Arial"/>
              </a:defRPr>
            </a:lvl1pPr>
          </a:lstStyle>
          <a:p>
            <a:r>
              <a:rPr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65" y="6190082"/>
            <a:ext cx="5055446" cy="247770"/>
          </a:xfrm>
          <a:prstGeom prst="rect">
            <a:avLst/>
          </a:prstGeom>
        </p:spPr>
      </p:pic>
    </p:spTree>
    <p:extLst>
      <p:ext uri="{BB962C8B-B14F-4D97-AF65-F5344CB8AC3E}">
        <p14:creationId xmlns:p14="http://schemas.microsoft.com/office/powerpoint/2010/main" val="1189579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6" name="Rectangle 13"/>
          <p:cNvSpPr>
            <a:spLocks noChangeArrowheads="1"/>
          </p:cNvSpPr>
          <p:nvPr userDrawn="1"/>
        </p:nvSpPr>
        <p:spPr bwMode="auto">
          <a:xfrm rot="5400000">
            <a:off x="1144478" y="-1141521"/>
            <a:ext cx="6858000" cy="9141044"/>
          </a:xfrm>
          <a:prstGeom prst="rect">
            <a:avLst/>
          </a:prstGeom>
          <a:solidFill>
            <a:schemeClr val="bg1"/>
          </a:solidFill>
          <a:ln w="9525">
            <a:noFill/>
            <a:miter lim="800000"/>
            <a:headEnd/>
            <a:tailEnd/>
          </a:ln>
          <a:effectLst/>
        </p:spPr>
        <p:txBody>
          <a:bodyPr wrap="none" anchor="ctr"/>
          <a:lstStyle/>
          <a:p>
            <a:pPr eaLnBrk="0" hangingPunct="0">
              <a:spcBef>
                <a:spcPct val="50000"/>
              </a:spcBef>
              <a:defRPr/>
            </a:pPr>
            <a:endParaRPr lang="en-US" sz="2000">
              <a:solidFill>
                <a:schemeClr val="bg1"/>
              </a:solidFill>
            </a:endParaRPr>
          </a:p>
        </p:txBody>
      </p:sp>
      <p:sp>
        <p:nvSpPr>
          <p:cNvPr id="9" name="Picture Placeholder 2"/>
          <p:cNvSpPr>
            <a:spLocks noGrp="1"/>
          </p:cNvSpPr>
          <p:nvPr>
            <p:ph type="pic" idx="1"/>
          </p:nvPr>
        </p:nvSpPr>
        <p:spPr>
          <a:xfrm>
            <a:off x="1" y="1"/>
            <a:ext cx="9144000" cy="5769929"/>
          </a:xfrm>
        </p:spPr>
        <p:txBody>
          <a:bodyPr anchor="ctr"/>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a:t>Click icon to add picture</a:t>
            </a:r>
          </a:p>
        </p:txBody>
      </p:sp>
      <p:sp>
        <p:nvSpPr>
          <p:cNvPr id="10" name="Rectangle 13"/>
          <p:cNvSpPr>
            <a:spLocks noChangeArrowheads="1"/>
          </p:cNvSpPr>
          <p:nvPr userDrawn="1"/>
        </p:nvSpPr>
        <p:spPr bwMode="auto">
          <a:xfrm rot="5400000">
            <a:off x="4029446" y="1743448"/>
            <a:ext cx="1088067" cy="9141046"/>
          </a:xfrm>
          <a:prstGeom prst="rect">
            <a:avLst/>
          </a:prstGeom>
          <a:solidFill>
            <a:srgbClr val="F1AB1F"/>
          </a:solidFill>
          <a:ln w="9525">
            <a:solidFill>
              <a:srgbClr val="F1AB1F"/>
            </a:solid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79" y="6190082"/>
            <a:ext cx="5055417" cy="247769"/>
          </a:xfrm>
          <a:prstGeom prst="rect">
            <a:avLst/>
          </a:prstGeom>
        </p:spPr>
      </p:pic>
    </p:spTree>
    <p:extLst>
      <p:ext uri="{BB962C8B-B14F-4D97-AF65-F5344CB8AC3E}">
        <p14:creationId xmlns:p14="http://schemas.microsoft.com/office/powerpoint/2010/main" val="20436744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446570" y="147287"/>
            <a:ext cx="8315201" cy="990600"/>
          </a:xfrm>
        </p:spPr>
        <p:txBody>
          <a:bodyPr anchor="ctr"/>
          <a:lstStyle>
            <a:lvl1pPr>
              <a:defRPr sz="2800" cap="small" baseline="0">
                <a:solidFill>
                  <a:srgbClr val="1B203D"/>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446568" y="1358555"/>
            <a:ext cx="8315202" cy="5001061"/>
          </a:xfrm>
        </p:spPr>
        <p:txBody>
          <a:bodyPr/>
          <a:lstStyle>
            <a:lvl1pPr>
              <a:buClr>
                <a:srgbClr val="003264"/>
              </a:buClr>
              <a:buFont typeface="Arial"/>
              <a:buChar char="•"/>
              <a:defRPr baseline="0">
                <a:solidFill>
                  <a:srgbClr val="1B203D"/>
                </a:solidFill>
              </a:defRPr>
            </a:lvl1pPr>
            <a:lvl2pPr>
              <a:defRPr baseline="0">
                <a:solidFill>
                  <a:srgbClr val="0070C0"/>
                </a:solidFill>
              </a:defRPr>
            </a:lvl2pPr>
            <a:lvl3pPr>
              <a:defRPr>
                <a:solidFill>
                  <a:srgbClr val="0070C0"/>
                </a:solidFill>
              </a:defRPr>
            </a:lvl3pPr>
            <a:lvl4pPr>
              <a:defRPr baseline="0">
                <a:solidFill>
                  <a:srgbClr val="0070C0"/>
                </a:solidFill>
              </a:defRPr>
            </a:lvl4pPr>
            <a:lvl5pPr>
              <a:defRPr>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766512" y="6553200"/>
            <a:ext cx="1995258" cy="304800"/>
          </a:xfrm>
          <a:ln/>
        </p:spPr>
        <p:txBody>
          <a:bodyPr/>
          <a:lstStyle>
            <a:lvl1pPr>
              <a:defRPr>
                <a:latin typeface="Arial" charset="0"/>
                <a:ea typeface="Arial" charset="0"/>
                <a:cs typeface="Arial" charset="0"/>
              </a:defRPr>
            </a:lvl1pPr>
          </a:lstStyle>
          <a:p>
            <a:pPr>
              <a:defRPr/>
            </a:pPr>
            <a:endParaRPr lang="en-US" dirty="0"/>
          </a:p>
        </p:txBody>
      </p:sp>
      <p:sp>
        <p:nvSpPr>
          <p:cNvPr id="5" name="Rectangle 5"/>
          <p:cNvSpPr>
            <a:spLocks noGrp="1" noChangeArrowheads="1"/>
          </p:cNvSpPr>
          <p:nvPr>
            <p:ph type="ftr" sz="quarter" idx="11"/>
          </p:nvPr>
        </p:nvSpPr>
        <p:spPr>
          <a:xfrm>
            <a:off x="446568" y="6553200"/>
            <a:ext cx="4927869" cy="304800"/>
          </a:xfrm>
          <a:ln/>
        </p:spPr>
        <p:txBody>
          <a:bodyPr/>
          <a:lstStyle>
            <a:lvl1pPr>
              <a:defRPr/>
            </a:lvl1pPr>
          </a:lstStyle>
          <a:p>
            <a:pPr>
              <a:defRPr/>
            </a:pPr>
            <a:endParaRPr lang="en-US" dirty="0"/>
          </a:p>
        </p:txBody>
      </p:sp>
    </p:spTree>
    <p:extLst>
      <p:ext uri="{BB962C8B-B14F-4D97-AF65-F5344CB8AC3E}">
        <p14:creationId xmlns:p14="http://schemas.microsoft.com/office/powerpoint/2010/main" val="1396549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457200" y="147287"/>
            <a:ext cx="8305800" cy="990600"/>
          </a:xfrm>
        </p:spPr>
        <p:txBody>
          <a:bodyPr anchor="ctr"/>
          <a:lstStyle>
            <a:lvl1pPr>
              <a:defRPr sz="2800" cap="small" baseline="0">
                <a:solidFill>
                  <a:srgbClr val="1B203D"/>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457200" y="1358555"/>
            <a:ext cx="8305800" cy="5001061"/>
          </a:xfrm>
        </p:spPr>
        <p:txBody>
          <a:bodyPr/>
          <a:lstStyle>
            <a:lvl1pPr>
              <a:buClr>
                <a:srgbClr val="003264"/>
              </a:buClr>
              <a:buFont typeface="Arial"/>
              <a:buChar char="•"/>
              <a:defRPr baseline="0">
                <a:solidFill>
                  <a:srgbClr val="1B203D"/>
                </a:solidFill>
              </a:defRPr>
            </a:lvl1pPr>
            <a:lvl2pPr>
              <a:defRPr baseline="0">
                <a:solidFill>
                  <a:srgbClr val="0070C0"/>
                </a:solidFill>
              </a:defRPr>
            </a:lvl2pPr>
            <a:lvl3pPr>
              <a:defRPr>
                <a:solidFill>
                  <a:srgbClr val="0070C0"/>
                </a:solidFill>
              </a:defRPr>
            </a:lvl3pPr>
            <a:lvl4pPr>
              <a:defRPr baseline="0">
                <a:solidFill>
                  <a:srgbClr val="0070C0"/>
                </a:solidFill>
              </a:defRPr>
            </a:lvl4pPr>
            <a:lvl5pPr>
              <a:defRPr>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atin typeface="Arial Hebrew Scholar" charset="-79"/>
                <a:ea typeface="Arial Hebrew Scholar" charset="-79"/>
                <a:cs typeface="Arial Hebrew Scholar" charset="-79"/>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64530E-D695-45C9-AFB6-E411BBE0972A}" type="slidenum">
              <a:rPr lang="en-US"/>
              <a:pPr>
                <a:defRPr/>
              </a:pPr>
              <a:t>‹#›</a:t>
            </a:fld>
            <a:endParaRPr lang="en-US"/>
          </a:p>
        </p:txBody>
      </p:sp>
    </p:spTree>
    <p:extLst>
      <p:ext uri="{BB962C8B-B14F-4D97-AF65-F5344CB8AC3E}">
        <p14:creationId xmlns:p14="http://schemas.microsoft.com/office/powerpoint/2010/main" val="1378338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p:txBody>
          <a:bodyPr/>
          <a:lstStyle>
            <a:lvl1pPr>
              <a:defRPr sz="2800" cap="all" baseline="0"/>
            </a:lvl1pPr>
          </a:lstStyle>
          <a:p>
            <a:r>
              <a:rPr lang="en-US" dirty="0"/>
              <a:t>click to edit master title style</a:t>
            </a:r>
          </a:p>
        </p:txBody>
      </p:sp>
      <p:sp>
        <p:nvSpPr>
          <p:cNvPr id="3" name="Content Placeholder 2"/>
          <p:cNvSpPr>
            <a:spLocks noGrp="1"/>
          </p:cNvSpPr>
          <p:nvPr>
            <p:ph sz="half" idx="1"/>
          </p:nvPr>
        </p:nvSpPr>
        <p:spPr>
          <a:xfrm>
            <a:off x="457201" y="1358556"/>
            <a:ext cx="4081571" cy="5001061"/>
          </a:xfrm>
        </p:spPr>
        <p:txBody>
          <a:bodyPr anchor="t"/>
          <a:lstStyle>
            <a:lvl1pPr>
              <a:buClr>
                <a:srgbClr val="003264"/>
              </a:buClr>
              <a:buFont typeface="Arial"/>
              <a:buChar cha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58556"/>
            <a:ext cx="4114800" cy="5001061"/>
          </a:xfrm>
        </p:spPr>
        <p:txBody>
          <a:bodyPr anchor="t"/>
          <a:lstStyle>
            <a:lvl1pPr>
              <a:buClr>
                <a:srgbClr val="003264"/>
              </a:buClr>
              <a:buFont typeface="Arial"/>
              <a:buChar cha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4C9D31-C077-4F1D-9A24-5EC35A00F916}" type="slidenum">
              <a:rPr lang="en-US"/>
              <a:pPr>
                <a:defRPr/>
              </a:pPr>
              <a:t>‹#›</a:t>
            </a:fld>
            <a:endParaRPr lang="en-US"/>
          </a:p>
        </p:txBody>
      </p:sp>
      <p:sp>
        <p:nvSpPr>
          <p:cNvPr id="11"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extLst>
      <p:ext uri="{BB962C8B-B14F-4D97-AF65-F5344CB8AC3E}">
        <p14:creationId xmlns:p14="http://schemas.microsoft.com/office/powerpoint/2010/main" val="15781595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Content, and 2 Content">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Content Placeholder 2"/>
          <p:cNvSpPr>
            <a:spLocks noGrp="1"/>
          </p:cNvSpPr>
          <p:nvPr>
            <p:ph sz="half" idx="1"/>
          </p:nvPr>
        </p:nvSpPr>
        <p:spPr>
          <a:xfrm>
            <a:off x="452893" y="1351145"/>
            <a:ext cx="4125260" cy="5008472"/>
          </a:xfrm>
        </p:spPr>
        <p:txBody>
          <a:bodyPr/>
          <a:lstStyle>
            <a:lvl1pPr>
              <a:buFont typeface="Arial"/>
              <a:buChar char="•"/>
              <a:defRPr sz="20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48201" y="1351144"/>
            <a:ext cx="4114287" cy="2439029"/>
          </a:xfrm>
        </p:spPr>
        <p:txBody>
          <a:bodyPr/>
          <a:lstStyle>
            <a:lvl1pPr>
              <a:buFont typeface="Arial"/>
              <a:buChar char="•"/>
              <a:defRPr sz="20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48201" y="3868932"/>
            <a:ext cx="4114287" cy="2490685"/>
          </a:xfrm>
        </p:spPr>
        <p:txBody>
          <a:bodyPr/>
          <a:lstStyle>
            <a:lvl1pPr>
              <a:buFont typeface="Arial"/>
              <a:buChar char="•"/>
              <a:defRPr sz="2000"/>
            </a:lvl1pPr>
            <a:lvl2pPr>
              <a:defRPr sz="19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EA02BB6-1A9C-452C-B494-FBD8DDFC7C76}" type="slidenum">
              <a:rPr lang="en-US"/>
              <a:pPr>
                <a:defRPr/>
              </a:pPr>
              <a:t>‹#›</a:t>
            </a:fld>
            <a:endParaRPr lang="en-US"/>
          </a:p>
        </p:txBody>
      </p:sp>
      <p:sp>
        <p:nvSpPr>
          <p:cNvPr id="12"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extLst>
      <p:ext uri="{BB962C8B-B14F-4D97-AF65-F5344CB8AC3E}">
        <p14:creationId xmlns:p14="http://schemas.microsoft.com/office/powerpoint/2010/main" val="20123293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13" name="Rectangle 12"/>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Content Placeholder 2"/>
          <p:cNvSpPr>
            <a:spLocks noGrp="1"/>
          </p:cNvSpPr>
          <p:nvPr>
            <p:ph sz="quarter" idx="1"/>
          </p:nvPr>
        </p:nvSpPr>
        <p:spPr>
          <a:xfrm>
            <a:off x="452895" y="1301922"/>
            <a:ext cx="4076033" cy="2478407"/>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48201" y="1301922"/>
            <a:ext cx="4114287" cy="2478407"/>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52895" y="3937845"/>
            <a:ext cx="4076033" cy="2461151"/>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8201" y="3937845"/>
            <a:ext cx="4114287" cy="2461151"/>
          </a:xfrm>
        </p:spPr>
        <p:txBody>
          <a:bodyPr/>
          <a:lstStyle>
            <a:lvl1pPr>
              <a:defRPr sz="2100"/>
            </a:lvl1pPr>
            <a:lvl2pPr>
              <a:defRPr sz="1800">
                <a:solidFill>
                  <a:srgbClr val="0070C0"/>
                </a:solidFill>
              </a:defRPr>
            </a:lvl2pPr>
            <a:lvl3pPr>
              <a:defRPr sz="1800">
                <a:solidFill>
                  <a:srgbClr val="0070C0"/>
                </a:solidFill>
              </a:defRPr>
            </a:lvl3pPr>
            <a:lvl4pPr>
              <a:defRPr sz="1600">
                <a:solidFill>
                  <a:srgbClr val="0070C0"/>
                </a:solidFill>
              </a:defRPr>
            </a:lvl4pPr>
            <a:lvl5pPr>
              <a:defRPr sz="14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A6E62A-80FB-44D8-8A0D-CECAD572AF87}" type="slidenum">
              <a:rPr lang="en-US"/>
              <a:pPr>
                <a:defRPr/>
              </a:pPr>
              <a:t>‹#›</a:t>
            </a:fld>
            <a:endParaRPr lang="en-US"/>
          </a:p>
        </p:txBody>
      </p:sp>
      <p:sp>
        <p:nvSpPr>
          <p:cNvPr id="11"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Tree>
    <p:extLst>
      <p:ext uri="{BB962C8B-B14F-4D97-AF65-F5344CB8AC3E}">
        <p14:creationId xmlns:p14="http://schemas.microsoft.com/office/powerpoint/2010/main" val="1306543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9" name="Rectangle 8"/>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3" name="Table Placeholder 2"/>
          <p:cNvSpPr>
            <a:spLocks noGrp="1"/>
          </p:cNvSpPr>
          <p:nvPr>
            <p:ph type="tbl" idx="1" hasCustomPrompt="1"/>
          </p:nvPr>
        </p:nvSpPr>
        <p:spPr>
          <a:xfrm>
            <a:off x="452895" y="1348711"/>
            <a:ext cx="8309593" cy="5010907"/>
          </a:xfrm>
        </p:spPr>
        <p:txBody>
          <a:bodyPr anchor="ctr"/>
          <a:lstStyle>
            <a:lvl1pPr algn="ctr">
              <a:defRPr/>
            </a:lvl1pPr>
          </a:lstStyle>
          <a:p>
            <a:pPr lvl="0"/>
            <a:r>
              <a:rPr lang="en-US" noProof="0" dirty="0"/>
              <a:t>Table</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8180C0-0ACE-425D-849B-9C4339D9495E}" type="slidenum">
              <a:rPr lang="en-US"/>
              <a:pPr>
                <a:defRPr/>
              </a:pPr>
              <a:t>‹#›</a:t>
            </a:fld>
            <a:endParaRPr lang="en-US"/>
          </a:p>
        </p:txBody>
      </p:sp>
      <p:sp>
        <p:nvSpPr>
          <p:cNvPr id="8" name="Title 1"/>
          <p:cNvSpPr>
            <a:spLocks noGrp="1"/>
          </p:cNvSpPr>
          <p:nvPr>
            <p:ph type="title" hasCustomPrompt="1"/>
          </p:nvPr>
        </p:nvSpPr>
        <p:spPr>
          <a:xfrm>
            <a:off x="457200" y="157131"/>
            <a:ext cx="8305800" cy="990600"/>
          </a:xfrm>
        </p:spPr>
        <p:txBody>
          <a:bodyPr/>
          <a:lstStyle>
            <a:lvl1pPr>
              <a:defRPr sz="2800" cap="all" baseline="0"/>
            </a:lvl1pPr>
          </a:lstStyle>
          <a:p>
            <a:r>
              <a:rPr lang="en-US" dirty="0"/>
              <a:t>click to edit master title style</a:t>
            </a:r>
          </a:p>
        </p:txBody>
      </p:sp>
      <p:sp>
        <p:nvSpPr>
          <p:cNvPr id="10"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extLst>
      <p:ext uri="{BB962C8B-B14F-4D97-AF65-F5344CB8AC3E}">
        <p14:creationId xmlns:p14="http://schemas.microsoft.com/office/powerpoint/2010/main" val="20212800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0996" y="4800600"/>
            <a:ext cx="6685089" cy="566739"/>
          </a:xfrm>
        </p:spPr>
        <p:txBody>
          <a:bodyPr anchor="ctr"/>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210997" y="612775"/>
            <a:ext cx="6685089" cy="4114800"/>
          </a:xfrm>
        </p:spPr>
        <p:txBody>
          <a:bodyPr anchor="ctr"/>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210996" y="5367338"/>
            <a:ext cx="6685089"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4716E3-BCC5-4306-8204-3518F1026FEC}" type="slidenum">
              <a:rPr lang="en-US"/>
              <a:pPr>
                <a:defRPr/>
              </a:pPr>
              <a:t>‹#›</a:t>
            </a:fld>
            <a:endParaRPr lang="en-US"/>
          </a:p>
        </p:txBody>
      </p:sp>
      <p:sp>
        <p:nvSpPr>
          <p:cNvPr id="8" name="Rectangle 4"/>
          <p:cNvSpPr>
            <a:spLocks noGrp="1" noChangeArrowheads="1"/>
          </p:cNvSpPr>
          <p:nvPr>
            <p:ph type="dt" sz="half" idx="10"/>
          </p:nvPr>
        </p:nvSpPr>
        <p:spPr>
          <a:xfrm>
            <a:off x="5867914" y="6553200"/>
            <a:ext cx="2893856" cy="304800"/>
          </a:xfrm>
          <a:ln/>
        </p:spPr>
        <p:txBody>
          <a:bodyPr/>
          <a:lstStyle>
            <a:lvl1pPr>
              <a:defRPr>
                <a:latin typeface="Arial" charset="0"/>
                <a:ea typeface="Arial" charset="0"/>
                <a:cs typeface="Arial" charset="0"/>
              </a:defRPr>
            </a:lvl1pPr>
          </a:lstStyle>
          <a:p>
            <a:pPr>
              <a:defRPr/>
            </a:pPr>
            <a:endParaRPr lang="en-US" dirty="0"/>
          </a:p>
        </p:txBody>
      </p:sp>
    </p:spTree>
    <p:extLst>
      <p:ext uri="{BB962C8B-B14F-4D97-AF65-F5344CB8AC3E}">
        <p14:creationId xmlns:p14="http://schemas.microsoft.com/office/powerpoint/2010/main" val="1969751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0_Title Slide">
    <p:spTree>
      <p:nvGrpSpPr>
        <p:cNvPr id="1" name=""/>
        <p:cNvGrpSpPr/>
        <p:nvPr/>
      </p:nvGrpSpPr>
      <p:grpSpPr>
        <a:xfrm>
          <a:off x="0" y="0"/>
          <a:ext cx="0" cy="0"/>
          <a:chOff x="0" y="0"/>
          <a:chExt cx="0" cy="0"/>
        </a:xfrm>
      </p:grpSpPr>
      <p:sp>
        <p:nvSpPr>
          <p:cNvPr id="9" name="Rectangle 13"/>
          <p:cNvSpPr>
            <a:spLocks noChangeArrowheads="1"/>
          </p:cNvSpPr>
          <p:nvPr userDrawn="1"/>
        </p:nvSpPr>
        <p:spPr bwMode="auto">
          <a:xfrm rot="5400000">
            <a:off x="1144478" y="-1141521"/>
            <a:ext cx="68580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4" name="Rectangle 4"/>
          <p:cNvSpPr>
            <a:spLocks noGrp="1" noChangeArrowheads="1"/>
          </p:cNvSpPr>
          <p:nvPr>
            <p:ph type="dt" sz="half" idx="10"/>
          </p:nvPr>
        </p:nvSpPr>
        <p:spPr>
          <a:xfrm>
            <a:off x="3768061" y="5745753"/>
            <a:ext cx="1610832" cy="304800"/>
          </a:xfrm>
        </p:spPr>
        <p:txBody>
          <a:bodyPr anchor="ctr"/>
          <a:lstStyle>
            <a:lvl1pPr algn="ctr">
              <a:defRPr>
                <a:solidFill>
                  <a:schemeClr val="bg1">
                    <a:lumMod val="75000"/>
                  </a:schemeClr>
                </a:solidFill>
                <a:latin typeface="Arial" charset="0"/>
                <a:ea typeface="Arial" charset="0"/>
                <a:cs typeface="Arial" charset="0"/>
              </a:defRPr>
            </a:lvl1pPr>
          </a:lstStyle>
          <a:p>
            <a:pPr>
              <a:defRPr/>
            </a:pPr>
            <a:endParaRPr lang="en-US" dirty="0"/>
          </a:p>
        </p:txBody>
      </p:sp>
      <p:sp>
        <p:nvSpPr>
          <p:cNvPr id="15" name="Rectangle 3"/>
          <p:cNvSpPr>
            <a:spLocks noGrp="1" noChangeArrowheads="1"/>
          </p:cNvSpPr>
          <p:nvPr>
            <p:ph type="subTitle" idx="1"/>
          </p:nvPr>
        </p:nvSpPr>
        <p:spPr>
          <a:xfrm>
            <a:off x="946688" y="4461865"/>
            <a:ext cx="7239000" cy="1086040"/>
          </a:xfrm>
        </p:spPr>
        <p:txBody>
          <a:bodyPr anchor="t"/>
          <a:lstStyle>
            <a:lvl1pPr marL="0" indent="0" algn="ctr">
              <a:buFontTx/>
              <a:buNone/>
              <a:defRPr sz="1800" b="0" i="0" spc="100">
                <a:solidFill>
                  <a:srgbClr val="FFFFCC"/>
                </a:solidFill>
                <a:latin typeface="Arial" charset="0"/>
                <a:ea typeface="Arial" charset="0"/>
                <a:cs typeface="Arial" charset="0"/>
              </a:defRPr>
            </a:lvl1pPr>
          </a:lstStyle>
          <a:p>
            <a:r>
              <a:rPr lang="en-US" dirty="0"/>
              <a:t>Click to edit Master subtitle style</a:t>
            </a:r>
          </a:p>
        </p:txBody>
      </p:sp>
      <p:sp>
        <p:nvSpPr>
          <p:cNvPr id="16" name="Rectangle 2"/>
          <p:cNvSpPr>
            <a:spLocks noGrp="1" noChangeArrowheads="1"/>
          </p:cNvSpPr>
          <p:nvPr>
            <p:ph type="ctrTitle" hasCustomPrompt="1"/>
          </p:nvPr>
        </p:nvSpPr>
        <p:spPr>
          <a:xfrm>
            <a:off x="946688" y="2309558"/>
            <a:ext cx="7239000" cy="2048540"/>
          </a:xfrm>
        </p:spPr>
        <p:txBody>
          <a:bodyPr anchor="ctr"/>
          <a:lstStyle>
            <a:lvl1pPr algn="ctr">
              <a:spcAft>
                <a:spcPts val="0"/>
              </a:spcAft>
              <a:defRPr b="1">
                <a:solidFill>
                  <a:schemeClr val="bg1"/>
                </a:solidFill>
                <a:latin typeface="Arial"/>
                <a:cs typeface="Arial"/>
              </a:defRPr>
            </a:lvl1pPr>
          </a:lstStyle>
          <a:p>
            <a:r>
              <a:rPr lang="en-US" dirty="0"/>
              <a:t>CLICK TO EDIT MASTER TITLE STYLE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96978" y="378615"/>
            <a:ext cx="1538420" cy="1092118"/>
          </a:xfrm>
          <a:prstGeom prst="rect">
            <a:avLst/>
          </a:prstGeom>
        </p:spPr>
      </p:pic>
    </p:spTree>
    <p:extLst>
      <p:ext uri="{BB962C8B-B14F-4D97-AF65-F5344CB8AC3E}">
        <p14:creationId xmlns:p14="http://schemas.microsoft.com/office/powerpoint/2010/main" val="131037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rot="5400000">
            <a:off x="1144478" y="-1141521"/>
            <a:ext cx="6858000" cy="9141044"/>
          </a:xfrm>
          <a:prstGeom prst="rect">
            <a:avLst/>
          </a:prstGeom>
          <a:solidFill>
            <a:schemeClr val="bg1"/>
          </a:solidFill>
          <a:ln w="9525">
            <a:noFill/>
            <a:miter lim="800000"/>
            <a:headEnd/>
            <a:tailEnd/>
          </a:ln>
          <a:effectLst/>
        </p:spPr>
        <p:txBody>
          <a:bodyPr wrap="none" anchor="ctr"/>
          <a:lstStyle/>
          <a:p>
            <a:pPr eaLnBrk="0" hangingPunct="0">
              <a:spcBef>
                <a:spcPct val="50000"/>
              </a:spcBef>
              <a:defRPr/>
            </a:pPr>
            <a:endParaRPr lang="en-US" sz="2000" dirty="0">
              <a:solidFill>
                <a:schemeClr val="bg1"/>
              </a:solidFill>
            </a:endParaRPr>
          </a:p>
        </p:txBody>
      </p:sp>
      <p:sp>
        <p:nvSpPr>
          <p:cNvPr id="5" name="Rectangle 13"/>
          <p:cNvSpPr>
            <a:spLocks noChangeArrowheads="1"/>
          </p:cNvSpPr>
          <p:nvPr userDrawn="1"/>
        </p:nvSpPr>
        <p:spPr bwMode="auto">
          <a:xfrm rot="5400000">
            <a:off x="4029445" y="1743445"/>
            <a:ext cx="1088068"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7"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rgbClr val="1B203D"/>
                </a:solidFill>
                <a:latin typeface="Arial"/>
                <a:cs typeface="Arial"/>
              </a:defRPr>
            </a:lvl1pPr>
          </a:lstStyle>
          <a:p>
            <a:r>
              <a:rPr lang="en-US" dirty="0"/>
              <a:t>CLICK TO EDIT MASTER TITLE STYLE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65" y="6190082"/>
            <a:ext cx="5055446" cy="24777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rot="5400000">
            <a:off x="1144478" y="-1141521"/>
            <a:ext cx="6858000" cy="9141044"/>
          </a:xfrm>
          <a:prstGeom prst="rect">
            <a:avLst/>
          </a:prstGeom>
          <a:solidFill>
            <a:schemeClr val="bg1"/>
          </a:solidFill>
          <a:ln w="9525">
            <a:noFill/>
            <a:miter lim="800000"/>
            <a:headEnd/>
            <a:tailEnd/>
          </a:ln>
          <a:effectLst/>
        </p:spPr>
        <p:txBody>
          <a:bodyPr wrap="none" anchor="ctr"/>
          <a:lstStyle/>
          <a:p>
            <a:pPr eaLnBrk="0" hangingPunct="0">
              <a:spcBef>
                <a:spcPct val="50000"/>
              </a:spcBef>
              <a:defRPr/>
            </a:pPr>
            <a:endParaRPr lang="en-US" sz="2000" dirty="0">
              <a:solidFill>
                <a:schemeClr val="bg1"/>
              </a:solidFill>
            </a:endParaRPr>
          </a:p>
        </p:txBody>
      </p:sp>
      <p:sp>
        <p:nvSpPr>
          <p:cNvPr id="7"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rgbClr val="1B203D"/>
                </a:solidFill>
                <a:latin typeface="Arial"/>
                <a:cs typeface="Arial"/>
              </a:defRPr>
            </a:lvl1pPr>
          </a:lstStyle>
          <a:p>
            <a:r>
              <a:rPr lang="en-US" dirty="0"/>
              <a:t>CLICK TO EDIT MASTER TITLE STYLE</a:t>
            </a:r>
          </a:p>
        </p:txBody>
      </p:sp>
      <p:sp>
        <p:nvSpPr>
          <p:cNvPr id="6" name="Rectangle 13"/>
          <p:cNvSpPr>
            <a:spLocks noChangeArrowheads="1"/>
          </p:cNvSpPr>
          <p:nvPr userDrawn="1"/>
        </p:nvSpPr>
        <p:spPr bwMode="auto">
          <a:xfrm rot="5400000">
            <a:off x="4029446" y="1743448"/>
            <a:ext cx="1088067" cy="9141046"/>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r>
              <a:rPr lang="en-US" sz="2000" dirty="0">
                <a:solidFill>
                  <a:srgbClr val="FFCC00"/>
                </a:solidFill>
              </a:rPr>
              <a:t> </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79" y="6190082"/>
            <a:ext cx="5055417" cy="247769"/>
          </a:xfrm>
          <a:prstGeom prst="rect">
            <a:avLst/>
          </a:prstGeom>
        </p:spPr>
      </p:pic>
    </p:spTree>
    <p:extLst>
      <p:ext uri="{BB962C8B-B14F-4D97-AF65-F5344CB8AC3E}">
        <p14:creationId xmlns:p14="http://schemas.microsoft.com/office/powerpoint/2010/main" val="1592171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13"/>
          <p:cNvSpPr>
            <a:spLocks noChangeArrowheads="1"/>
          </p:cNvSpPr>
          <p:nvPr userDrawn="1"/>
        </p:nvSpPr>
        <p:spPr bwMode="auto">
          <a:xfrm rot="5400000">
            <a:off x="1144478" y="-1141522"/>
            <a:ext cx="68580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7"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chemeClr val="bg1"/>
                </a:solidFill>
                <a:latin typeface="Arial"/>
                <a:cs typeface="Arial"/>
              </a:defRPr>
            </a:lvl1pPr>
          </a:lstStyle>
          <a:p>
            <a:r>
              <a:rPr lang="en-US" dirty="0"/>
              <a:t>CLICK TO EDIT MASTER TITLE STYLE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65" y="6190082"/>
            <a:ext cx="5055446" cy="247770"/>
          </a:xfrm>
          <a:prstGeom prst="rect">
            <a:avLst/>
          </a:prstGeom>
        </p:spPr>
      </p:pic>
    </p:spTree>
    <p:extLst>
      <p:ext uri="{BB962C8B-B14F-4D97-AF65-F5344CB8AC3E}">
        <p14:creationId xmlns:p14="http://schemas.microsoft.com/office/powerpoint/2010/main" val="1197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5" name="Rectangle 13"/>
          <p:cNvSpPr>
            <a:spLocks noChangeArrowheads="1"/>
          </p:cNvSpPr>
          <p:nvPr userDrawn="1"/>
        </p:nvSpPr>
        <p:spPr bwMode="auto">
          <a:xfrm rot="5400000">
            <a:off x="1144478" y="-1141522"/>
            <a:ext cx="6858000" cy="9141044"/>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endParaRPr lang="en-US" sz="2000"/>
          </a:p>
        </p:txBody>
      </p:sp>
      <p:sp>
        <p:nvSpPr>
          <p:cNvPr id="9" name="Rectangle 2"/>
          <p:cNvSpPr>
            <a:spLocks noGrp="1" noChangeArrowheads="1"/>
          </p:cNvSpPr>
          <p:nvPr>
            <p:ph type="ctrTitle" hasCustomPrompt="1"/>
          </p:nvPr>
        </p:nvSpPr>
        <p:spPr>
          <a:xfrm>
            <a:off x="946688" y="1921457"/>
            <a:ext cx="7239000" cy="2048540"/>
          </a:xfrm>
        </p:spPr>
        <p:txBody>
          <a:bodyPr anchor="ctr"/>
          <a:lstStyle>
            <a:lvl1pPr algn="ctr">
              <a:spcAft>
                <a:spcPts val="0"/>
              </a:spcAft>
              <a:defRPr sz="2100" b="1">
                <a:solidFill>
                  <a:srgbClr val="1B203D"/>
                </a:solidFill>
                <a:latin typeface="Arial"/>
                <a:cs typeface="Arial"/>
              </a:defRPr>
            </a:lvl1pPr>
          </a:lstStyle>
          <a:p>
            <a:r>
              <a:rPr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79" y="6190082"/>
            <a:ext cx="5055417" cy="247769"/>
          </a:xfrm>
          <a:prstGeom prst="rect">
            <a:avLst/>
          </a:prstGeom>
        </p:spPr>
      </p:pic>
    </p:spTree>
    <p:extLst>
      <p:ext uri="{BB962C8B-B14F-4D97-AF65-F5344CB8AC3E}">
        <p14:creationId xmlns:p14="http://schemas.microsoft.com/office/powerpoint/2010/main" val="58891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rot="5400000">
            <a:off x="1144478" y="-1141521"/>
            <a:ext cx="6858000" cy="9141044"/>
          </a:xfrm>
          <a:prstGeom prst="rect">
            <a:avLst/>
          </a:prstGeom>
          <a:solidFill>
            <a:schemeClr val="bg1"/>
          </a:solidFill>
          <a:ln w="9525">
            <a:noFill/>
            <a:miter lim="800000"/>
            <a:headEnd/>
            <a:tailEnd/>
          </a:ln>
          <a:effectLst/>
        </p:spPr>
        <p:txBody>
          <a:bodyPr wrap="none" anchor="ctr"/>
          <a:lstStyle/>
          <a:p>
            <a:pPr eaLnBrk="0" hangingPunct="0">
              <a:spcBef>
                <a:spcPct val="50000"/>
              </a:spcBef>
              <a:defRPr/>
            </a:pPr>
            <a:endParaRPr lang="en-US" sz="2000">
              <a:solidFill>
                <a:schemeClr val="bg1"/>
              </a:solidFill>
            </a:endParaRPr>
          </a:p>
        </p:txBody>
      </p:sp>
      <p:sp>
        <p:nvSpPr>
          <p:cNvPr id="5" name="Rectangle 13"/>
          <p:cNvSpPr>
            <a:spLocks noChangeArrowheads="1"/>
          </p:cNvSpPr>
          <p:nvPr userDrawn="1"/>
        </p:nvSpPr>
        <p:spPr bwMode="auto">
          <a:xfrm rot="5400000">
            <a:off x="4029445" y="1743445"/>
            <a:ext cx="1088068"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6" name="Picture Placeholder 2"/>
          <p:cNvSpPr>
            <a:spLocks noGrp="1"/>
          </p:cNvSpPr>
          <p:nvPr>
            <p:ph type="pic" idx="1"/>
          </p:nvPr>
        </p:nvSpPr>
        <p:spPr>
          <a:xfrm>
            <a:off x="1" y="1"/>
            <a:ext cx="9144000" cy="5769929"/>
          </a:xfrm>
        </p:spPr>
        <p:txBody>
          <a:bodyPr anchor="ctr"/>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dirty="0"/>
              <a:t>Click icon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38465" y="6190082"/>
            <a:ext cx="5055446" cy="247770"/>
          </a:xfrm>
          <a:prstGeom prst="rect">
            <a:avLst/>
          </a:prstGeom>
        </p:spPr>
      </p:pic>
    </p:spTree>
    <p:extLst>
      <p:ext uri="{BB962C8B-B14F-4D97-AF65-F5344CB8AC3E}">
        <p14:creationId xmlns:p14="http://schemas.microsoft.com/office/powerpoint/2010/main" val="157744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bwMode="auto">
          <a:xfrm>
            <a:off x="0" y="1151819"/>
            <a:ext cx="9144000" cy="40011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377" rtl="0" eaLnBrk="0" fontAlgn="base" latinLnBrk="0" hangingPunct="0">
              <a:lnSpc>
                <a:spcPct val="100000"/>
              </a:lnSpc>
              <a:spcBef>
                <a:spcPct val="5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446570" y="147287"/>
            <a:ext cx="8315201" cy="990600"/>
          </a:xfrm>
        </p:spPr>
        <p:txBody>
          <a:bodyPr anchor="ctr"/>
          <a:lstStyle>
            <a:lvl1pPr>
              <a:defRPr sz="2800" cap="small" baseline="0">
                <a:solidFill>
                  <a:schemeClr val="bg1"/>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446568" y="1358555"/>
            <a:ext cx="8315202" cy="5001061"/>
          </a:xfrm>
        </p:spPr>
        <p:txBody>
          <a:bodyPr/>
          <a:lstStyle>
            <a:lvl1pPr>
              <a:buClr>
                <a:srgbClr val="003264"/>
              </a:buClr>
              <a:buFont typeface="Arial"/>
              <a:buChar char="•"/>
              <a:defRPr baseline="0">
                <a:solidFill>
                  <a:srgbClr val="1B203D"/>
                </a:solidFill>
              </a:defRPr>
            </a:lvl1pPr>
            <a:lvl2pPr>
              <a:defRPr baseline="0">
                <a:solidFill>
                  <a:srgbClr val="0070C0"/>
                </a:solidFill>
              </a:defRPr>
            </a:lvl2pPr>
            <a:lvl3pPr>
              <a:defRPr>
                <a:solidFill>
                  <a:srgbClr val="0070C0"/>
                </a:solidFill>
              </a:defRPr>
            </a:lvl3pPr>
            <a:lvl4pPr>
              <a:defRPr baseline="0">
                <a:solidFill>
                  <a:srgbClr val="0070C0"/>
                </a:solidFill>
              </a:defRPr>
            </a:lvl4pPr>
            <a:lvl5pPr>
              <a:defRPr>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766512" y="6553200"/>
            <a:ext cx="1995258" cy="304800"/>
          </a:xfrm>
          <a:ln/>
        </p:spPr>
        <p:txBody>
          <a:bodyPr/>
          <a:lstStyle>
            <a:lvl1pPr>
              <a:defRPr>
                <a:latin typeface="Arial" charset="0"/>
                <a:ea typeface="Arial" charset="0"/>
                <a:cs typeface="Arial" charset="0"/>
              </a:defRPr>
            </a:lvl1pPr>
          </a:lstStyle>
          <a:p>
            <a:pPr>
              <a:defRPr/>
            </a:pPr>
            <a:endParaRPr lang="en-US" dirty="0"/>
          </a:p>
        </p:txBody>
      </p:sp>
      <p:sp>
        <p:nvSpPr>
          <p:cNvPr id="5" name="Rectangle 5"/>
          <p:cNvSpPr>
            <a:spLocks noGrp="1" noChangeArrowheads="1"/>
          </p:cNvSpPr>
          <p:nvPr>
            <p:ph type="ftr" sz="quarter" idx="11"/>
          </p:nvPr>
        </p:nvSpPr>
        <p:spPr>
          <a:xfrm>
            <a:off x="446568" y="6553200"/>
            <a:ext cx="4927869" cy="304800"/>
          </a:xfrm>
          <a:ln/>
        </p:spPr>
        <p:txBody>
          <a:bodyPr/>
          <a:lstStyle>
            <a:lvl1pPr>
              <a:defRPr>
                <a:solidFill>
                  <a:srgbClr val="1B203D"/>
                </a:solidFill>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3"/>
          <p:cNvSpPr>
            <a:spLocks noChangeArrowheads="1"/>
          </p:cNvSpPr>
          <p:nvPr userDrawn="1"/>
        </p:nvSpPr>
        <p:spPr bwMode="auto">
          <a:xfrm rot="5400000">
            <a:off x="4303822" y="2020778"/>
            <a:ext cx="533400" cy="9141044"/>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endParaRPr lang="en-US" sz="2000"/>
          </a:p>
        </p:txBody>
      </p:sp>
      <p:sp>
        <p:nvSpPr>
          <p:cNvPr id="11" name="Rectangle 13"/>
          <p:cNvSpPr>
            <a:spLocks noChangeArrowheads="1"/>
          </p:cNvSpPr>
          <p:nvPr userDrawn="1"/>
        </p:nvSpPr>
        <p:spPr bwMode="auto">
          <a:xfrm rot="5400000">
            <a:off x="4004537" y="-4001581"/>
            <a:ext cx="1137884"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4098" name="Rectangle 2"/>
          <p:cNvSpPr>
            <a:spLocks noGrp="1" noChangeArrowheads="1"/>
          </p:cNvSpPr>
          <p:nvPr>
            <p:ph type="title"/>
          </p:nvPr>
        </p:nvSpPr>
        <p:spPr bwMode="auto">
          <a:xfrm>
            <a:off x="457200" y="147284"/>
            <a:ext cx="8305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099" name="Rectangle 3"/>
          <p:cNvSpPr>
            <a:spLocks noGrp="1" noChangeArrowheads="1"/>
          </p:cNvSpPr>
          <p:nvPr>
            <p:ph type="body" idx="1"/>
          </p:nvPr>
        </p:nvSpPr>
        <p:spPr bwMode="auto">
          <a:xfrm>
            <a:off x="457200" y="1368402"/>
            <a:ext cx="8305800" cy="4956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5848222" y="6553200"/>
            <a:ext cx="2913548"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800" b="1" i="0" u="none" kern="1500" cap="all" spc="1500">
                <a:solidFill>
                  <a:srgbClr val="1B203D"/>
                </a:solidFill>
                <a:latin typeface="Arial" charset="0"/>
                <a:ea typeface="Arial" charset="0"/>
                <a:cs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452380"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defRPr sz="800" b="1" i="0" u="none" kern="1500" cap="all" spc="1500">
                <a:solidFill>
                  <a:srgbClr val="1B203D"/>
                </a:solidFill>
                <a:latin typeface="Arial" charset="0"/>
                <a:ea typeface="Arial" charset="0"/>
                <a:cs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3655447"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spcBef>
                <a:spcPct val="0"/>
              </a:spcBef>
              <a:defRPr sz="900" b="1" i="0" u="none" cap="all">
                <a:solidFill>
                  <a:srgbClr val="1B203D"/>
                </a:solidFill>
                <a:latin typeface="Rial"/>
                <a:cs typeface="Rial"/>
              </a:defRPr>
            </a:lvl1pPr>
          </a:lstStyle>
          <a:p>
            <a:pPr>
              <a:defRPr/>
            </a:pPr>
            <a:fld id="{1BD493C5-18C0-4657-ABB8-57661F65AEBB}" type="slidenum">
              <a:rPr lang="en-US" smtClean="0"/>
              <a:pPr>
                <a:defRPr/>
              </a:pPr>
              <a:t>‹#›</a:t>
            </a:fld>
            <a:endParaRPr lang="en-US" dirty="0"/>
          </a:p>
        </p:txBody>
      </p:sp>
      <p:cxnSp>
        <p:nvCxnSpPr>
          <p:cNvPr id="4106" name="Straight Connector 11"/>
          <p:cNvCxnSpPr>
            <a:cxnSpLocks noChangeShapeType="1"/>
          </p:cNvCxnSpPr>
          <p:nvPr/>
        </p:nvCxnSpPr>
        <p:spPr bwMode="auto">
          <a:xfrm>
            <a:off x="1074059" y="1137884"/>
            <a:ext cx="7765143" cy="159104"/>
          </a:xfrm>
          <a:prstGeom prst="line">
            <a:avLst/>
          </a:prstGeom>
          <a:noFill/>
          <a:ln w="9525" algn="ctr">
            <a:noFill/>
            <a:round/>
            <a:headEnd/>
            <a:tailEnd/>
          </a:ln>
        </p:spPr>
      </p:cxnSp>
      <p:cxnSp>
        <p:nvCxnSpPr>
          <p:cNvPr id="4107" name="Straight Connector 20"/>
          <p:cNvCxnSpPr>
            <a:cxnSpLocks noChangeShapeType="1"/>
          </p:cNvCxnSpPr>
          <p:nvPr/>
        </p:nvCxnSpPr>
        <p:spPr bwMode="auto">
          <a:xfrm rot="5400000" flipH="1" flipV="1">
            <a:off x="8570914" y="723901"/>
            <a:ext cx="77788" cy="1587"/>
          </a:xfrm>
          <a:prstGeom prst="line">
            <a:avLst/>
          </a:prstGeom>
          <a:noFill/>
          <a:ln w="9525" algn="ctr">
            <a:noFill/>
            <a:round/>
            <a:headEnd/>
            <a:tailEnd/>
          </a:ln>
        </p:spPr>
      </p:cxnSp>
    </p:spTree>
  </p:cSld>
  <p:clrMap bg1="lt1" tx1="dk1" bg2="lt2" tx2="dk2" accent1="accent1" accent2="accent2" accent3="accent3" accent4="accent4" accent5="accent5" accent6="accent6" hlink="hlink" folHlink="folHlink"/>
  <p:sldLayoutIdLst>
    <p:sldLayoutId id="2147483800" r:id="rId1"/>
    <p:sldLayoutId id="2147483768" r:id="rId2"/>
    <p:sldLayoutId id="2147483796" r:id="rId3"/>
    <p:sldLayoutId id="2147483745" r:id="rId4"/>
    <p:sldLayoutId id="2147483774" r:id="rId5"/>
    <p:sldLayoutId id="2147483771" r:id="rId6"/>
    <p:sldLayoutId id="2147483798" r:id="rId7"/>
    <p:sldLayoutId id="2147483770" r:id="rId8"/>
    <p:sldLayoutId id="2147483740" r:id="rId9"/>
    <p:sldLayoutId id="2147483763" r:id="rId10"/>
    <p:sldLayoutId id="2147483742" r:id="rId11"/>
    <p:sldLayoutId id="2147483752" r:id="rId12"/>
    <p:sldLayoutId id="2147483750" r:id="rId13"/>
    <p:sldLayoutId id="2147483751" r:id="rId14"/>
    <p:sldLayoutId id="2147483747" r:id="rId15"/>
  </p:sldLayoutIdLst>
  <p:hf hdr="0" ftr="0" dt="0"/>
  <p:txStyles>
    <p:titleStyle>
      <a:lvl1pPr algn="ctr" rtl="0" eaLnBrk="1" fontAlgn="base" hangingPunct="1">
        <a:spcBef>
          <a:spcPct val="0"/>
        </a:spcBef>
        <a:spcAft>
          <a:spcPct val="0"/>
        </a:spcAft>
        <a:defRPr sz="2800" b="1" cap="all">
          <a:solidFill>
            <a:schemeClr val="bg1"/>
          </a:solidFill>
          <a:latin typeface="Arial"/>
          <a:ea typeface="+mj-ea"/>
          <a:cs typeface="Arial"/>
        </a:defRPr>
      </a:lvl1pPr>
      <a:lvl2pPr algn="ctr" rtl="0" eaLnBrk="1" fontAlgn="base" hangingPunct="1">
        <a:spcBef>
          <a:spcPct val="0"/>
        </a:spcBef>
        <a:spcAft>
          <a:spcPct val="0"/>
        </a:spcAft>
        <a:defRPr sz="4400">
          <a:solidFill>
            <a:srgbClr val="003D7C"/>
          </a:solidFill>
          <a:latin typeface="Calibri" pitchFamily="34" charset="0"/>
        </a:defRPr>
      </a:lvl2pPr>
      <a:lvl3pPr algn="ctr" rtl="0" eaLnBrk="1" fontAlgn="base" hangingPunct="1">
        <a:spcBef>
          <a:spcPct val="0"/>
        </a:spcBef>
        <a:spcAft>
          <a:spcPct val="0"/>
        </a:spcAft>
        <a:defRPr sz="4400">
          <a:solidFill>
            <a:srgbClr val="003D7C"/>
          </a:solidFill>
          <a:latin typeface="Calibri" pitchFamily="34" charset="0"/>
        </a:defRPr>
      </a:lvl3pPr>
      <a:lvl4pPr algn="ctr" rtl="0" eaLnBrk="1" fontAlgn="base" hangingPunct="1">
        <a:spcBef>
          <a:spcPct val="0"/>
        </a:spcBef>
        <a:spcAft>
          <a:spcPct val="0"/>
        </a:spcAft>
        <a:defRPr sz="4400">
          <a:solidFill>
            <a:srgbClr val="003D7C"/>
          </a:solidFill>
          <a:latin typeface="Calibri" pitchFamily="34" charset="0"/>
        </a:defRPr>
      </a:lvl4pPr>
      <a:lvl5pPr algn="ctr" rtl="0" eaLnBrk="1" fontAlgn="base" hangingPunct="1">
        <a:spcBef>
          <a:spcPct val="0"/>
        </a:spcBef>
        <a:spcAft>
          <a:spcPct val="0"/>
        </a:spcAft>
        <a:defRPr sz="4400">
          <a:solidFill>
            <a:srgbClr val="003D7C"/>
          </a:solidFill>
          <a:latin typeface="Calibri" pitchFamily="34" charset="0"/>
        </a:defRPr>
      </a:lvl5pPr>
      <a:lvl6pPr marL="457189" algn="ctr" rtl="0" eaLnBrk="1" fontAlgn="base" hangingPunct="1">
        <a:spcBef>
          <a:spcPct val="0"/>
        </a:spcBef>
        <a:spcAft>
          <a:spcPct val="0"/>
        </a:spcAft>
        <a:defRPr sz="4400">
          <a:solidFill>
            <a:srgbClr val="003D7C"/>
          </a:solidFill>
          <a:latin typeface="Arial" charset="0"/>
        </a:defRPr>
      </a:lvl6pPr>
      <a:lvl7pPr marL="914377" algn="ctr" rtl="0" eaLnBrk="1" fontAlgn="base" hangingPunct="1">
        <a:spcBef>
          <a:spcPct val="0"/>
        </a:spcBef>
        <a:spcAft>
          <a:spcPct val="0"/>
        </a:spcAft>
        <a:defRPr sz="4400">
          <a:solidFill>
            <a:srgbClr val="003D7C"/>
          </a:solidFill>
          <a:latin typeface="Arial" charset="0"/>
        </a:defRPr>
      </a:lvl7pPr>
      <a:lvl8pPr marL="1371566" algn="ctr" rtl="0" eaLnBrk="1" fontAlgn="base" hangingPunct="1">
        <a:spcBef>
          <a:spcPct val="0"/>
        </a:spcBef>
        <a:spcAft>
          <a:spcPct val="0"/>
        </a:spcAft>
        <a:defRPr sz="4400">
          <a:solidFill>
            <a:srgbClr val="003D7C"/>
          </a:solidFill>
          <a:latin typeface="Arial" charset="0"/>
        </a:defRPr>
      </a:lvl8pPr>
      <a:lvl9pPr marL="1828754" algn="ctr" rtl="0" eaLnBrk="1" fontAlgn="base" hangingPunct="1">
        <a:spcBef>
          <a:spcPct val="0"/>
        </a:spcBef>
        <a:spcAft>
          <a:spcPct val="0"/>
        </a:spcAft>
        <a:defRPr sz="4400">
          <a:solidFill>
            <a:srgbClr val="003D7C"/>
          </a:solidFill>
          <a:latin typeface="Arial" charset="0"/>
        </a:defRPr>
      </a:lvl9pPr>
    </p:titleStyle>
    <p:bodyStyle>
      <a:lvl1pPr marL="342891" indent="-342891" algn="l" rtl="0" eaLnBrk="1" fontAlgn="base" hangingPunct="1">
        <a:spcBef>
          <a:spcPct val="20000"/>
        </a:spcBef>
        <a:spcAft>
          <a:spcPct val="0"/>
        </a:spcAft>
        <a:buClr>
          <a:srgbClr val="003264"/>
        </a:buClr>
        <a:buChar char="•"/>
        <a:defRPr sz="2100">
          <a:solidFill>
            <a:srgbClr val="1B203D"/>
          </a:solidFill>
          <a:latin typeface="Arial"/>
          <a:ea typeface="+mn-ea"/>
          <a:cs typeface="Arial"/>
        </a:defRPr>
      </a:lvl1pPr>
      <a:lvl2pPr marL="742932" indent="-285744" algn="l" rtl="0" eaLnBrk="1" fontAlgn="base" hangingPunct="1">
        <a:spcBef>
          <a:spcPct val="20000"/>
        </a:spcBef>
        <a:spcAft>
          <a:spcPct val="0"/>
        </a:spcAft>
        <a:buChar char="–"/>
        <a:defRPr sz="1800" b="1">
          <a:solidFill>
            <a:srgbClr val="1B203D"/>
          </a:solidFill>
          <a:latin typeface="Arial"/>
          <a:cs typeface="Arial"/>
        </a:defRPr>
      </a:lvl2pPr>
      <a:lvl3pPr marL="1142971" indent="-228594" algn="l" rtl="0" eaLnBrk="1" fontAlgn="base" hangingPunct="1">
        <a:spcBef>
          <a:spcPct val="20000"/>
        </a:spcBef>
        <a:spcAft>
          <a:spcPct val="0"/>
        </a:spcAft>
        <a:buChar char="•"/>
        <a:defRPr sz="1800" i="0">
          <a:solidFill>
            <a:srgbClr val="1B203D"/>
          </a:solidFill>
          <a:latin typeface="Arial"/>
          <a:cs typeface="Arial"/>
        </a:defRPr>
      </a:lvl3pPr>
      <a:lvl4pPr marL="1600160" indent="-228594" algn="l" rtl="0" eaLnBrk="1" fontAlgn="base" hangingPunct="1">
        <a:spcBef>
          <a:spcPct val="20000"/>
        </a:spcBef>
        <a:spcAft>
          <a:spcPct val="0"/>
        </a:spcAft>
        <a:buChar char="–"/>
        <a:defRPr sz="1600">
          <a:solidFill>
            <a:srgbClr val="1B203D"/>
          </a:solidFill>
          <a:latin typeface="Arial"/>
          <a:cs typeface="Arial"/>
        </a:defRPr>
      </a:lvl4pPr>
      <a:lvl5pPr marL="2057349" indent="-228594" algn="l" rtl="0" eaLnBrk="1" fontAlgn="base" hangingPunct="1">
        <a:spcBef>
          <a:spcPct val="20000"/>
        </a:spcBef>
        <a:spcAft>
          <a:spcPct val="0"/>
        </a:spcAft>
        <a:buChar char="»"/>
        <a:defRPr sz="1400">
          <a:solidFill>
            <a:srgbClr val="1B203D"/>
          </a:solidFill>
          <a:latin typeface="Arial"/>
          <a:cs typeface="Arial"/>
        </a:defRPr>
      </a:lvl5pPr>
      <a:lvl6pPr marL="2514537" indent="-228594" algn="l" rtl="0" eaLnBrk="1" fontAlgn="base" hangingPunct="1">
        <a:spcBef>
          <a:spcPct val="20000"/>
        </a:spcBef>
        <a:spcAft>
          <a:spcPct val="0"/>
        </a:spcAft>
        <a:buChar char="»"/>
        <a:defRPr sz="2000">
          <a:solidFill>
            <a:srgbClr val="003D7C"/>
          </a:solidFill>
          <a:latin typeface="+mn-lt"/>
        </a:defRPr>
      </a:lvl6pPr>
      <a:lvl7pPr marL="2971726" indent="-228594" algn="l" rtl="0" eaLnBrk="1" fontAlgn="base" hangingPunct="1">
        <a:spcBef>
          <a:spcPct val="20000"/>
        </a:spcBef>
        <a:spcAft>
          <a:spcPct val="0"/>
        </a:spcAft>
        <a:buChar char="»"/>
        <a:defRPr sz="2000">
          <a:solidFill>
            <a:srgbClr val="003D7C"/>
          </a:solidFill>
          <a:latin typeface="+mn-lt"/>
        </a:defRPr>
      </a:lvl7pPr>
      <a:lvl8pPr marL="3428914" indent="-228594" algn="l" rtl="0" eaLnBrk="1" fontAlgn="base" hangingPunct="1">
        <a:spcBef>
          <a:spcPct val="20000"/>
        </a:spcBef>
        <a:spcAft>
          <a:spcPct val="0"/>
        </a:spcAft>
        <a:buChar char="»"/>
        <a:defRPr sz="2000">
          <a:solidFill>
            <a:srgbClr val="003D7C"/>
          </a:solidFill>
          <a:latin typeface="+mn-lt"/>
        </a:defRPr>
      </a:lvl8pPr>
      <a:lvl9pPr marL="3886103" indent="-228594" algn="l" rtl="0" eaLnBrk="1" fontAlgn="base" hangingPunct="1">
        <a:spcBef>
          <a:spcPct val="20000"/>
        </a:spcBef>
        <a:spcAft>
          <a:spcPct val="0"/>
        </a:spcAft>
        <a:buChar char="»"/>
        <a:defRPr sz="2000">
          <a:solidFill>
            <a:srgbClr val="003D7C"/>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3"/>
          <p:cNvSpPr>
            <a:spLocks noChangeArrowheads="1"/>
          </p:cNvSpPr>
          <p:nvPr userDrawn="1"/>
        </p:nvSpPr>
        <p:spPr bwMode="auto">
          <a:xfrm rot="5400000">
            <a:off x="4303822" y="2020778"/>
            <a:ext cx="533400" cy="9141044"/>
          </a:xfrm>
          <a:prstGeom prst="rect">
            <a:avLst/>
          </a:prstGeom>
          <a:solidFill>
            <a:srgbClr val="1B203D"/>
          </a:solidFill>
          <a:ln w="9525">
            <a:noFill/>
            <a:miter lim="800000"/>
            <a:headEnd/>
            <a:tailEnd/>
          </a:ln>
          <a:effectLst/>
        </p:spPr>
        <p:txBody>
          <a:bodyPr wrap="none" anchor="ctr"/>
          <a:lstStyle/>
          <a:p>
            <a:pPr eaLnBrk="0" hangingPunct="0">
              <a:spcBef>
                <a:spcPct val="50000"/>
              </a:spcBef>
              <a:defRPr/>
            </a:pPr>
            <a:endParaRPr lang="en-US" sz="2000"/>
          </a:p>
        </p:txBody>
      </p:sp>
      <p:sp>
        <p:nvSpPr>
          <p:cNvPr id="11" name="Rectangle 13"/>
          <p:cNvSpPr>
            <a:spLocks noChangeArrowheads="1"/>
          </p:cNvSpPr>
          <p:nvPr userDrawn="1"/>
        </p:nvSpPr>
        <p:spPr bwMode="auto">
          <a:xfrm rot="5400000">
            <a:off x="4004537" y="-4001581"/>
            <a:ext cx="1137884" cy="9141044"/>
          </a:xfrm>
          <a:prstGeom prst="rect">
            <a:avLst/>
          </a:prstGeom>
          <a:solidFill>
            <a:srgbClr val="F1AB1F"/>
          </a:solidFill>
          <a:ln w="9525">
            <a:noFill/>
            <a:miter lim="800000"/>
            <a:headEnd/>
            <a:tailEnd/>
          </a:ln>
          <a:effectLst/>
        </p:spPr>
        <p:txBody>
          <a:bodyPr wrap="none" anchor="ctr"/>
          <a:lstStyle/>
          <a:p>
            <a:pPr eaLnBrk="0" hangingPunct="0">
              <a:spcBef>
                <a:spcPct val="50000"/>
              </a:spcBef>
              <a:defRPr/>
            </a:pPr>
            <a:endParaRPr lang="en-US" sz="2000"/>
          </a:p>
        </p:txBody>
      </p:sp>
      <p:sp>
        <p:nvSpPr>
          <p:cNvPr id="4098" name="Rectangle 2"/>
          <p:cNvSpPr>
            <a:spLocks noGrp="1" noChangeArrowheads="1"/>
          </p:cNvSpPr>
          <p:nvPr>
            <p:ph type="title"/>
          </p:nvPr>
        </p:nvSpPr>
        <p:spPr bwMode="auto">
          <a:xfrm>
            <a:off x="457200" y="147284"/>
            <a:ext cx="83058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099" name="Rectangle 3"/>
          <p:cNvSpPr>
            <a:spLocks noGrp="1" noChangeArrowheads="1"/>
          </p:cNvSpPr>
          <p:nvPr>
            <p:ph type="body" idx="1"/>
          </p:nvPr>
        </p:nvSpPr>
        <p:spPr bwMode="auto">
          <a:xfrm>
            <a:off x="457200" y="1368402"/>
            <a:ext cx="8305800" cy="4956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5848222" y="6553200"/>
            <a:ext cx="2913548"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800" b="1" i="0" u="none" kern="1500" cap="all" spc="1500">
                <a:solidFill>
                  <a:schemeClr val="bg1"/>
                </a:solidFill>
                <a:latin typeface="Rial"/>
                <a:cs typeface="Rial"/>
              </a:defRPr>
            </a:lvl1pPr>
          </a:lstStyle>
          <a:p>
            <a:pPr>
              <a:defRPr/>
            </a:pPr>
            <a:endParaRPr lang="en-US" dirty="0"/>
          </a:p>
        </p:txBody>
      </p:sp>
      <p:sp>
        <p:nvSpPr>
          <p:cNvPr id="1029" name="Rectangle 5"/>
          <p:cNvSpPr>
            <a:spLocks noGrp="1" noChangeArrowheads="1"/>
          </p:cNvSpPr>
          <p:nvPr>
            <p:ph type="ftr" sz="quarter" idx="3"/>
          </p:nvPr>
        </p:nvSpPr>
        <p:spPr bwMode="auto">
          <a:xfrm>
            <a:off x="452380"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defRPr sz="800" b="1" i="0" u="none" kern="1500" cap="all" spc="1500">
                <a:solidFill>
                  <a:schemeClr val="bg1"/>
                </a:solidFill>
                <a:latin typeface="Arial" charset="0"/>
                <a:ea typeface="Arial" charset="0"/>
                <a:cs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3655447"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spcBef>
                <a:spcPct val="0"/>
              </a:spcBef>
              <a:defRPr sz="900" b="1" i="0" u="none" cap="all">
                <a:solidFill>
                  <a:schemeClr val="bg1"/>
                </a:solidFill>
                <a:latin typeface="Rial"/>
                <a:cs typeface="Rial"/>
              </a:defRPr>
            </a:lvl1pPr>
          </a:lstStyle>
          <a:p>
            <a:pPr>
              <a:defRPr/>
            </a:pPr>
            <a:fld id="{1BD493C5-18C0-4657-ABB8-57661F65AEBB}" type="slidenum">
              <a:rPr lang="en-US" smtClean="0"/>
              <a:pPr>
                <a:defRPr/>
              </a:pPr>
              <a:t>‹#›</a:t>
            </a:fld>
            <a:endParaRPr lang="en-US" dirty="0"/>
          </a:p>
        </p:txBody>
      </p:sp>
      <p:cxnSp>
        <p:nvCxnSpPr>
          <p:cNvPr id="4106" name="Straight Connector 11"/>
          <p:cNvCxnSpPr>
            <a:cxnSpLocks noChangeShapeType="1"/>
          </p:cNvCxnSpPr>
          <p:nvPr/>
        </p:nvCxnSpPr>
        <p:spPr bwMode="auto">
          <a:xfrm>
            <a:off x="1074059" y="1137884"/>
            <a:ext cx="7765143" cy="159104"/>
          </a:xfrm>
          <a:prstGeom prst="line">
            <a:avLst/>
          </a:prstGeom>
          <a:noFill/>
          <a:ln w="9525" algn="ctr">
            <a:noFill/>
            <a:round/>
            <a:headEnd/>
            <a:tailEnd/>
          </a:ln>
        </p:spPr>
      </p:cxnSp>
      <p:cxnSp>
        <p:nvCxnSpPr>
          <p:cNvPr id="4107" name="Straight Connector 20"/>
          <p:cNvCxnSpPr>
            <a:cxnSpLocks noChangeShapeType="1"/>
          </p:cNvCxnSpPr>
          <p:nvPr/>
        </p:nvCxnSpPr>
        <p:spPr bwMode="auto">
          <a:xfrm rot="5400000" flipH="1" flipV="1">
            <a:off x="8570914" y="723901"/>
            <a:ext cx="77788" cy="1587"/>
          </a:xfrm>
          <a:prstGeom prst="line">
            <a:avLst/>
          </a:prstGeom>
          <a:noFill/>
          <a:ln w="9525" algn="ctr">
            <a:noFill/>
            <a:round/>
            <a:headEnd/>
            <a:tailEnd/>
          </a:ln>
        </p:spPr>
      </p:cxnSp>
    </p:spTree>
    <p:extLst>
      <p:ext uri="{BB962C8B-B14F-4D97-AF65-F5344CB8AC3E}">
        <p14:creationId xmlns:p14="http://schemas.microsoft.com/office/powerpoint/2010/main" val="255735896"/>
      </p:ext>
    </p:extLst>
  </p:cSld>
  <p:clrMap bg1="lt1" tx1="dk1" bg2="lt2" tx2="dk2" accent1="accent1" accent2="accent2" accent3="accent3" accent4="accent4" accent5="accent5" accent6="accent6" hlink="hlink" folHlink="folHlink"/>
  <p:sldLayoutIdLst>
    <p:sldLayoutId id="2147483780" r:id="rId1"/>
    <p:sldLayoutId id="2147483779" r:id="rId2"/>
    <p:sldLayoutId id="2147483782" r:id="rId3"/>
    <p:sldLayoutId id="2147483797" r:id="rId4"/>
    <p:sldLayoutId id="2147483784" r:id="rId5"/>
    <p:sldLayoutId id="2147483785" r:id="rId6"/>
    <p:sldLayoutId id="2147483799" r:id="rId7"/>
    <p:sldLayoutId id="2147483789" r:id="rId8"/>
    <p:sldLayoutId id="2147483790" r:id="rId9"/>
    <p:sldLayoutId id="2147483791" r:id="rId10"/>
    <p:sldLayoutId id="2147483792" r:id="rId11"/>
    <p:sldLayoutId id="2147483793" r:id="rId12"/>
    <p:sldLayoutId id="2147483794" r:id="rId13"/>
    <p:sldLayoutId id="2147483795" r:id="rId14"/>
  </p:sldLayoutIdLst>
  <p:hf hdr="0" ftr="0" dt="0"/>
  <p:txStyles>
    <p:titleStyle>
      <a:lvl1pPr algn="ctr" rtl="0" eaLnBrk="1" fontAlgn="base" hangingPunct="1">
        <a:spcBef>
          <a:spcPct val="0"/>
        </a:spcBef>
        <a:spcAft>
          <a:spcPct val="0"/>
        </a:spcAft>
        <a:defRPr sz="2800" b="1" cap="all">
          <a:solidFill>
            <a:srgbClr val="1B203D"/>
          </a:solidFill>
          <a:latin typeface="Arial"/>
          <a:ea typeface="+mj-ea"/>
          <a:cs typeface="Arial"/>
        </a:defRPr>
      </a:lvl1pPr>
      <a:lvl2pPr algn="ctr" rtl="0" eaLnBrk="1" fontAlgn="base" hangingPunct="1">
        <a:spcBef>
          <a:spcPct val="0"/>
        </a:spcBef>
        <a:spcAft>
          <a:spcPct val="0"/>
        </a:spcAft>
        <a:defRPr sz="4400">
          <a:solidFill>
            <a:srgbClr val="003D7C"/>
          </a:solidFill>
          <a:latin typeface="Calibri" pitchFamily="34" charset="0"/>
        </a:defRPr>
      </a:lvl2pPr>
      <a:lvl3pPr algn="ctr" rtl="0" eaLnBrk="1" fontAlgn="base" hangingPunct="1">
        <a:spcBef>
          <a:spcPct val="0"/>
        </a:spcBef>
        <a:spcAft>
          <a:spcPct val="0"/>
        </a:spcAft>
        <a:defRPr sz="4400">
          <a:solidFill>
            <a:srgbClr val="003D7C"/>
          </a:solidFill>
          <a:latin typeface="Calibri" pitchFamily="34" charset="0"/>
        </a:defRPr>
      </a:lvl3pPr>
      <a:lvl4pPr algn="ctr" rtl="0" eaLnBrk="1" fontAlgn="base" hangingPunct="1">
        <a:spcBef>
          <a:spcPct val="0"/>
        </a:spcBef>
        <a:spcAft>
          <a:spcPct val="0"/>
        </a:spcAft>
        <a:defRPr sz="4400">
          <a:solidFill>
            <a:srgbClr val="003D7C"/>
          </a:solidFill>
          <a:latin typeface="Calibri" pitchFamily="34" charset="0"/>
        </a:defRPr>
      </a:lvl4pPr>
      <a:lvl5pPr algn="ctr" rtl="0" eaLnBrk="1" fontAlgn="base" hangingPunct="1">
        <a:spcBef>
          <a:spcPct val="0"/>
        </a:spcBef>
        <a:spcAft>
          <a:spcPct val="0"/>
        </a:spcAft>
        <a:defRPr sz="4400">
          <a:solidFill>
            <a:srgbClr val="003D7C"/>
          </a:solidFill>
          <a:latin typeface="Calibri" pitchFamily="34" charset="0"/>
        </a:defRPr>
      </a:lvl5pPr>
      <a:lvl6pPr marL="457189" algn="ctr" rtl="0" eaLnBrk="1" fontAlgn="base" hangingPunct="1">
        <a:spcBef>
          <a:spcPct val="0"/>
        </a:spcBef>
        <a:spcAft>
          <a:spcPct val="0"/>
        </a:spcAft>
        <a:defRPr sz="4400">
          <a:solidFill>
            <a:srgbClr val="003D7C"/>
          </a:solidFill>
          <a:latin typeface="Arial" charset="0"/>
        </a:defRPr>
      </a:lvl6pPr>
      <a:lvl7pPr marL="914377" algn="ctr" rtl="0" eaLnBrk="1" fontAlgn="base" hangingPunct="1">
        <a:spcBef>
          <a:spcPct val="0"/>
        </a:spcBef>
        <a:spcAft>
          <a:spcPct val="0"/>
        </a:spcAft>
        <a:defRPr sz="4400">
          <a:solidFill>
            <a:srgbClr val="003D7C"/>
          </a:solidFill>
          <a:latin typeface="Arial" charset="0"/>
        </a:defRPr>
      </a:lvl7pPr>
      <a:lvl8pPr marL="1371566" algn="ctr" rtl="0" eaLnBrk="1" fontAlgn="base" hangingPunct="1">
        <a:spcBef>
          <a:spcPct val="0"/>
        </a:spcBef>
        <a:spcAft>
          <a:spcPct val="0"/>
        </a:spcAft>
        <a:defRPr sz="4400">
          <a:solidFill>
            <a:srgbClr val="003D7C"/>
          </a:solidFill>
          <a:latin typeface="Arial" charset="0"/>
        </a:defRPr>
      </a:lvl8pPr>
      <a:lvl9pPr marL="1828754" algn="ctr" rtl="0" eaLnBrk="1" fontAlgn="base" hangingPunct="1">
        <a:spcBef>
          <a:spcPct val="0"/>
        </a:spcBef>
        <a:spcAft>
          <a:spcPct val="0"/>
        </a:spcAft>
        <a:defRPr sz="4400">
          <a:solidFill>
            <a:srgbClr val="003D7C"/>
          </a:solidFill>
          <a:latin typeface="Arial" charset="0"/>
        </a:defRPr>
      </a:lvl9pPr>
    </p:titleStyle>
    <p:bodyStyle>
      <a:lvl1pPr marL="342891" indent="-342891" algn="l" rtl="0" eaLnBrk="1" fontAlgn="base" hangingPunct="1">
        <a:spcBef>
          <a:spcPct val="20000"/>
        </a:spcBef>
        <a:spcAft>
          <a:spcPct val="0"/>
        </a:spcAft>
        <a:buClr>
          <a:srgbClr val="003264"/>
        </a:buClr>
        <a:buChar char="•"/>
        <a:defRPr sz="2100">
          <a:solidFill>
            <a:srgbClr val="1B203D"/>
          </a:solidFill>
          <a:latin typeface="Arial"/>
          <a:ea typeface="+mn-ea"/>
          <a:cs typeface="Arial"/>
        </a:defRPr>
      </a:lvl1pPr>
      <a:lvl2pPr marL="742932" indent="-285744" algn="l" rtl="0" eaLnBrk="1" fontAlgn="base" hangingPunct="1">
        <a:spcBef>
          <a:spcPct val="20000"/>
        </a:spcBef>
        <a:spcAft>
          <a:spcPct val="0"/>
        </a:spcAft>
        <a:buChar char="–"/>
        <a:defRPr sz="1800" b="1">
          <a:solidFill>
            <a:srgbClr val="1B203D"/>
          </a:solidFill>
          <a:latin typeface="Arial"/>
          <a:cs typeface="Arial"/>
        </a:defRPr>
      </a:lvl2pPr>
      <a:lvl3pPr marL="1142971" indent="-228594" algn="l" rtl="0" eaLnBrk="1" fontAlgn="base" hangingPunct="1">
        <a:spcBef>
          <a:spcPct val="20000"/>
        </a:spcBef>
        <a:spcAft>
          <a:spcPct val="0"/>
        </a:spcAft>
        <a:buChar char="•"/>
        <a:defRPr sz="1800" i="0">
          <a:solidFill>
            <a:srgbClr val="1B203D"/>
          </a:solidFill>
          <a:latin typeface="Arial"/>
          <a:cs typeface="Arial"/>
        </a:defRPr>
      </a:lvl3pPr>
      <a:lvl4pPr marL="1600160" indent="-228594" algn="l" rtl="0" eaLnBrk="1" fontAlgn="base" hangingPunct="1">
        <a:spcBef>
          <a:spcPct val="20000"/>
        </a:spcBef>
        <a:spcAft>
          <a:spcPct val="0"/>
        </a:spcAft>
        <a:buChar char="–"/>
        <a:defRPr sz="1600">
          <a:solidFill>
            <a:srgbClr val="1B203D"/>
          </a:solidFill>
          <a:latin typeface="Arial"/>
          <a:cs typeface="Arial"/>
        </a:defRPr>
      </a:lvl4pPr>
      <a:lvl5pPr marL="2057349" indent="-228594" algn="l" rtl="0" eaLnBrk="1" fontAlgn="base" hangingPunct="1">
        <a:spcBef>
          <a:spcPct val="20000"/>
        </a:spcBef>
        <a:spcAft>
          <a:spcPct val="0"/>
        </a:spcAft>
        <a:buChar char="»"/>
        <a:defRPr sz="1400">
          <a:solidFill>
            <a:srgbClr val="1B203D"/>
          </a:solidFill>
          <a:latin typeface="Arial"/>
          <a:cs typeface="Arial"/>
        </a:defRPr>
      </a:lvl5pPr>
      <a:lvl6pPr marL="2514537" indent="-228594" algn="l" rtl="0" eaLnBrk="1" fontAlgn="base" hangingPunct="1">
        <a:spcBef>
          <a:spcPct val="20000"/>
        </a:spcBef>
        <a:spcAft>
          <a:spcPct val="0"/>
        </a:spcAft>
        <a:buChar char="»"/>
        <a:defRPr sz="2000">
          <a:solidFill>
            <a:srgbClr val="003D7C"/>
          </a:solidFill>
          <a:latin typeface="+mn-lt"/>
        </a:defRPr>
      </a:lvl6pPr>
      <a:lvl7pPr marL="2971726" indent="-228594" algn="l" rtl="0" eaLnBrk="1" fontAlgn="base" hangingPunct="1">
        <a:spcBef>
          <a:spcPct val="20000"/>
        </a:spcBef>
        <a:spcAft>
          <a:spcPct val="0"/>
        </a:spcAft>
        <a:buChar char="»"/>
        <a:defRPr sz="2000">
          <a:solidFill>
            <a:srgbClr val="003D7C"/>
          </a:solidFill>
          <a:latin typeface="+mn-lt"/>
        </a:defRPr>
      </a:lvl7pPr>
      <a:lvl8pPr marL="3428914" indent="-228594" algn="l" rtl="0" eaLnBrk="1" fontAlgn="base" hangingPunct="1">
        <a:spcBef>
          <a:spcPct val="20000"/>
        </a:spcBef>
        <a:spcAft>
          <a:spcPct val="0"/>
        </a:spcAft>
        <a:buChar char="»"/>
        <a:defRPr sz="2000">
          <a:solidFill>
            <a:srgbClr val="003D7C"/>
          </a:solidFill>
          <a:latin typeface="+mn-lt"/>
        </a:defRPr>
      </a:lvl8pPr>
      <a:lvl9pPr marL="3886103" indent="-228594" algn="l" rtl="0" eaLnBrk="1" fontAlgn="base" hangingPunct="1">
        <a:spcBef>
          <a:spcPct val="20000"/>
        </a:spcBef>
        <a:spcAft>
          <a:spcPct val="0"/>
        </a:spcAft>
        <a:buChar char="»"/>
        <a:defRPr sz="2000">
          <a:solidFill>
            <a:srgbClr val="003D7C"/>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10.xml"/><Relationship Id="rId5" Type="http://schemas.openxmlformats.org/officeDocument/2006/relationships/image" Target="../media/image13.emf"/><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FY25 Budget Kickoff</a:t>
            </a:r>
            <a:br>
              <a:rPr lang="en-US" sz="3600" dirty="0"/>
            </a:br>
            <a:r>
              <a:rPr lang="en-US" sz="3600" dirty="0"/>
              <a:t>March 2024</a:t>
            </a:r>
          </a:p>
        </p:txBody>
      </p:sp>
    </p:spTree>
    <p:extLst>
      <p:ext uri="{BB962C8B-B14F-4D97-AF65-F5344CB8AC3E}">
        <p14:creationId xmlns:p14="http://schemas.microsoft.com/office/powerpoint/2010/main" val="1140921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fy25 financial tree in people soft financial</a:t>
            </a:r>
          </a:p>
        </p:txBody>
      </p:sp>
      <p:sp>
        <p:nvSpPr>
          <p:cNvPr id="3" name="Content Placeholder 2"/>
          <p:cNvSpPr>
            <a:spLocks noGrp="1"/>
          </p:cNvSpPr>
          <p:nvPr>
            <p:ph idx="1"/>
          </p:nvPr>
        </p:nvSpPr>
        <p:spPr>
          <a:xfrm>
            <a:off x="280261" y="1424605"/>
            <a:ext cx="8305800" cy="4859958"/>
          </a:xfrm>
        </p:spPr>
        <p:txBody>
          <a:bodyPr/>
          <a:lstStyle/>
          <a:p>
            <a:pPr>
              <a:spcAft>
                <a:spcPts val="0"/>
              </a:spcAft>
            </a:pPr>
            <a:r>
              <a:rPr lang="en-US" sz="2700" dirty="0">
                <a:solidFill>
                  <a:srgbClr val="1B203D"/>
                </a:solidFill>
              </a:rPr>
              <a:t>What </a:t>
            </a:r>
            <a:r>
              <a:rPr lang="en-US" sz="2700" dirty="0"/>
              <a:t>is a Financial Tree?</a:t>
            </a:r>
          </a:p>
          <a:p>
            <a:pPr lvl="1">
              <a:spcAft>
                <a:spcPts val="0"/>
              </a:spcAft>
            </a:pPr>
            <a:r>
              <a:rPr lang="en-US" sz="2400" dirty="0">
                <a:solidFill>
                  <a:srgbClr val="1B203D"/>
                </a:solidFill>
              </a:rPr>
              <a:t>The hierarchy structure of your financial accounts</a:t>
            </a:r>
          </a:p>
          <a:p>
            <a:pPr marL="0" indent="0">
              <a:spcAft>
                <a:spcPts val="0"/>
              </a:spcAft>
              <a:buNone/>
            </a:pPr>
            <a:endParaRPr lang="en-US" sz="2700" dirty="0">
              <a:solidFill>
                <a:srgbClr val="1B203D"/>
              </a:solidFill>
            </a:endParaRPr>
          </a:p>
          <a:p>
            <a:pPr marL="457188" lvl="1" indent="0">
              <a:spcAft>
                <a:spcPts val="0"/>
              </a:spcAft>
              <a:buNone/>
            </a:pPr>
            <a:endParaRPr lang="en-US" sz="2400" dirty="0">
              <a:solidFill>
                <a:srgbClr val="1B203D"/>
              </a:solidFill>
            </a:endParaRPr>
          </a:p>
          <a:p>
            <a:pPr marL="457188" lvl="1" indent="0">
              <a:spcAft>
                <a:spcPts val="0"/>
              </a:spcAft>
              <a:buNone/>
            </a:pPr>
            <a:endParaRPr lang="en-US" sz="2400" dirty="0">
              <a:solidFill>
                <a:srgbClr val="1B203D"/>
              </a:solidFill>
            </a:endParaRPr>
          </a:p>
          <a:p>
            <a:pPr marL="457188" lvl="1" indent="0">
              <a:spcAft>
                <a:spcPts val="0"/>
              </a:spcAft>
              <a:buNone/>
            </a:pPr>
            <a:endParaRPr lang="en-US" sz="2400" dirty="0">
              <a:solidFill>
                <a:srgbClr val="1B203D"/>
              </a:solidFill>
            </a:endParaRPr>
          </a:p>
          <a:p>
            <a:pPr lvl="1">
              <a:spcAft>
                <a:spcPts val="0"/>
              </a:spcAft>
            </a:pPr>
            <a:r>
              <a:rPr lang="en-US" sz="2400" dirty="0">
                <a:solidFill>
                  <a:srgbClr val="1B203D"/>
                </a:solidFill>
              </a:rPr>
              <a:t>FY25 tree pulled into Anaplan reflecting any requested reorganizations</a:t>
            </a:r>
          </a:p>
          <a:p>
            <a:pPr lvl="2">
              <a:spcAft>
                <a:spcPts val="0"/>
              </a:spcAft>
            </a:pPr>
            <a:r>
              <a:rPr lang="en-US" sz="2400" dirty="0">
                <a:solidFill>
                  <a:srgbClr val="1B203D"/>
                </a:solidFill>
              </a:rPr>
              <a:t>Review the tree for your area and communicate any changes ASAP</a:t>
            </a:r>
          </a:p>
          <a:p>
            <a:pPr marL="0" indent="0">
              <a:spcAft>
                <a:spcPts val="0"/>
              </a:spcAft>
              <a:buNone/>
            </a:pPr>
            <a:endParaRPr lang="en-US" sz="2800" dirty="0"/>
          </a:p>
          <a:p>
            <a:pPr marL="914377" lvl="2" indent="0">
              <a:spcAft>
                <a:spcPts val="0"/>
              </a:spcAft>
              <a:buNone/>
            </a:pPr>
            <a:endParaRPr lang="en-US" sz="2500" dirty="0"/>
          </a:p>
          <a:p>
            <a:pPr marL="457188" lvl="1" indent="0">
              <a:spcAft>
                <a:spcPts val="0"/>
              </a:spcAft>
              <a:buNone/>
            </a:pPr>
            <a:endParaRPr lang="en-US" sz="2100" dirty="0"/>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10</a:t>
            </a:fld>
            <a:endParaRPr lang="en-US" dirty="0"/>
          </a:p>
        </p:txBody>
      </p:sp>
      <p:pic>
        <p:nvPicPr>
          <p:cNvPr id="6" name="Picture 5">
            <a:extLst>
              <a:ext uri="{FF2B5EF4-FFF2-40B4-BE49-F238E27FC236}">
                <a16:creationId xmlns:a16="http://schemas.microsoft.com/office/drawing/2014/main" id="{0D27C10A-5F8D-4F63-B529-A5025109F849}"/>
              </a:ext>
            </a:extLst>
          </p:cNvPr>
          <p:cNvPicPr>
            <a:picLocks noChangeAspect="1"/>
          </p:cNvPicPr>
          <p:nvPr/>
        </p:nvPicPr>
        <p:blipFill>
          <a:blip r:embed="rId2"/>
          <a:stretch>
            <a:fillRect/>
          </a:stretch>
        </p:blipFill>
        <p:spPr>
          <a:xfrm>
            <a:off x="2879651" y="2466576"/>
            <a:ext cx="2981741" cy="1457528"/>
          </a:xfrm>
          <a:prstGeom prst="rect">
            <a:avLst/>
          </a:prstGeom>
        </p:spPr>
      </p:pic>
      <p:sp>
        <p:nvSpPr>
          <p:cNvPr id="7" name="TextBox 6">
            <a:extLst>
              <a:ext uri="{FF2B5EF4-FFF2-40B4-BE49-F238E27FC236}">
                <a16:creationId xmlns:a16="http://schemas.microsoft.com/office/drawing/2014/main" id="{E2343A10-52A7-403B-BE9E-D93C2986BFCE}"/>
              </a:ext>
            </a:extLst>
          </p:cNvPr>
          <p:cNvSpPr txBox="1"/>
          <p:nvPr/>
        </p:nvSpPr>
        <p:spPr>
          <a:xfrm>
            <a:off x="1666068" y="2396834"/>
            <a:ext cx="891153" cy="338554"/>
          </a:xfrm>
          <a:prstGeom prst="rect">
            <a:avLst/>
          </a:prstGeom>
          <a:noFill/>
          <a:ln w="12700">
            <a:solidFill>
              <a:schemeClr val="tx1"/>
            </a:solidFill>
          </a:ln>
        </p:spPr>
        <p:txBody>
          <a:bodyPr wrap="square" rtlCol="0">
            <a:spAutoFit/>
          </a:bodyPr>
          <a:lstStyle/>
          <a:p>
            <a:r>
              <a:rPr lang="en-US" sz="1600" dirty="0"/>
              <a:t>Cabinet</a:t>
            </a:r>
          </a:p>
        </p:txBody>
      </p:sp>
      <p:cxnSp>
        <p:nvCxnSpPr>
          <p:cNvPr id="9" name="Straight Arrow Connector 8">
            <a:extLst>
              <a:ext uri="{FF2B5EF4-FFF2-40B4-BE49-F238E27FC236}">
                <a16:creationId xmlns:a16="http://schemas.microsoft.com/office/drawing/2014/main" id="{6FFBD2EB-6CEA-4ABD-BFBD-C5492911E601}"/>
              </a:ext>
            </a:extLst>
          </p:cNvPr>
          <p:cNvCxnSpPr/>
          <p:nvPr/>
        </p:nvCxnSpPr>
        <p:spPr bwMode="auto">
          <a:xfrm>
            <a:off x="2557221" y="2566111"/>
            <a:ext cx="32243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FDEFBC85-8BBB-4B7E-AF45-66C871C68202}"/>
              </a:ext>
            </a:extLst>
          </p:cNvPr>
          <p:cNvSpPr txBox="1"/>
          <p:nvPr/>
        </p:nvSpPr>
        <p:spPr>
          <a:xfrm>
            <a:off x="1662193" y="2827835"/>
            <a:ext cx="891153" cy="338554"/>
          </a:xfrm>
          <a:prstGeom prst="rect">
            <a:avLst/>
          </a:prstGeom>
          <a:noFill/>
          <a:ln w="12700">
            <a:solidFill>
              <a:schemeClr val="tx1"/>
            </a:solidFill>
          </a:ln>
        </p:spPr>
        <p:txBody>
          <a:bodyPr wrap="square" rtlCol="0">
            <a:spAutoFit/>
          </a:bodyPr>
          <a:lstStyle/>
          <a:p>
            <a:r>
              <a:rPr lang="en-US" sz="1600" dirty="0"/>
              <a:t>Branch</a:t>
            </a:r>
          </a:p>
        </p:txBody>
      </p:sp>
      <p:cxnSp>
        <p:nvCxnSpPr>
          <p:cNvPr id="11" name="Straight Arrow Connector 10">
            <a:extLst>
              <a:ext uri="{FF2B5EF4-FFF2-40B4-BE49-F238E27FC236}">
                <a16:creationId xmlns:a16="http://schemas.microsoft.com/office/drawing/2014/main" id="{7ED22009-3D34-4900-B7F5-9FA8AFB21F42}"/>
              </a:ext>
            </a:extLst>
          </p:cNvPr>
          <p:cNvCxnSpPr>
            <a:cxnSpLocks/>
          </p:cNvCxnSpPr>
          <p:nvPr/>
        </p:nvCxnSpPr>
        <p:spPr bwMode="auto">
          <a:xfrm flipV="1">
            <a:off x="2557221" y="2827835"/>
            <a:ext cx="526942" cy="175585"/>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08CBAFDA-0FD6-452C-BD32-B888643389D4}"/>
              </a:ext>
            </a:extLst>
          </p:cNvPr>
          <p:cNvSpPr txBox="1"/>
          <p:nvPr/>
        </p:nvSpPr>
        <p:spPr>
          <a:xfrm>
            <a:off x="1407279" y="3245232"/>
            <a:ext cx="1280160" cy="365760"/>
          </a:xfrm>
          <a:prstGeom prst="rect">
            <a:avLst/>
          </a:prstGeom>
          <a:noFill/>
          <a:ln w="12700">
            <a:solidFill>
              <a:schemeClr val="tx1"/>
            </a:solidFill>
          </a:ln>
        </p:spPr>
        <p:txBody>
          <a:bodyPr wrap="square" rtlCol="0">
            <a:spAutoFit/>
          </a:bodyPr>
          <a:lstStyle/>
          <a:p>
            <a:r>
              <a:rPr lang="en-US" sz="1600" dirty="0"/>
              <a:t>Department</a:t>
            </a:r>
          </a:p>
          <a:p>
            <a:endParaRPr lang="en-US" sz="1600" dirty="0"/>
          </a:p>
        </p:txBody>
      </p:sp>
      <p:cxnSp>
        <p:nvCxnSpPr>
          <p:cNvPr id="14" name="Straight Arrow Connector 13">
            <a:extLst>
              <a:ext uri="{FF2B5EF4-FFF2-40B4-BE49-F238E27FC236}">
                <a16:creationId xmlns:a16="http://schemas.microsoft.com/office/drawing/2014/main" id="{68C02C58-6FF4-43AF-BFF6-43231BC358DD}"/>
              </a:ext>
            </a:extLst>
          </p:cNvPr>
          <p:cNvCxnSpPr>
            <a:cxnSpLocks/>
          </p:cNvCxnSpPr>
          <p:nvPr/>
        </p:nvCxnSpPr>
        <p:spPr bwMode="auto">
          <a:xfrm flipV="1">
            <a:off x="2687439" y="3095867"/>
            <a:ext cx="629198" cy="32495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551DF54F-EE46-4729-B2F2-1C835DFAD77B}"/>
              </a:ext>
            </a:extLst>
          </p:cNvPr>
          <p:cNvSpPr txBox="1"/>
          <p:nvPr/>
        </p:nvSpPr>
        <p:spPr>
          <a:xfrm>
            <a:off x="1604849" y="3676233"/>
            <a:ext cx="1005840" cy="365760"/>
          </a:xfrm>
          <a:prstGeom prst="rect">
            <a:avLst/>
          </a:prstGeom>
          <a:noFill/>
          <a:ln w="12700">
            <a:solidFill>
              <a:schemeClr val="tx1"/>
            </a:solidFill>
          </a:ln>
        </p:spPr>
        <p:txBody>
          <a:bodyPr wrap="square" rtlCol="0">
            <a:spAutoFit/>
          </a:bodyPr>
          <a:lstStyle/>
          <a:p>
            <a:pPr algn="ctr"/>
            <a:r>
              <a:rPr lang="en-US" sz="1600" dirty="0" err="1"/>
              <a:t>DeptIDs</a:t>
            </a:r>
            <a:endParaRPr lang="en-US" sz="1600" dirty="0"/>
          </a:p>
          <a:p>
            <a:endParaRPr lang="en-US" sz="1600" dirty="0"/>
          </a:p>
        </p:txBody>
      </p:sp>
      <p:cxnSp>
        <p:nvCxnSpPr>
          <p:cNvPr id="17" name="Straight Arrow Connector 16">
            <a:extLst>
              <a:ext uri="{FF2B5EF4-FFF2-40B4-BE49-F238E27FC236}">
                <a16:creationId xmlns:a16="http://schemas.microsoft.com/office/drawing/2014/main" id="{1DD6F46C-CD0F-437B-AC93-C5029B2DA421}"/>
              </a:ext>
            </a:extLst>
          </p:cNvPr>
          <p:cNvCxnSpPr>
            <a:cxnSpLocks/>
          </p:cNvCxnSpPr>
          <p:nvPr/>
        </p:nvCxnSpPr>
        <p:spPr bwMode="auto">
          <a:xfrm flipV="1">
            <a:off x="2618520" y="3353430"/>
            <a:ext cx="922843" cy="51658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7898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FY25 revenue budget</a:t>
            </a:r>
          </a:p>
        </p:txBody>
      </p:sp>
      <p:sp>
        <p:nvSpPr>
          <p:cNvPr id="3" name="Content Placeholder 2"/>
          <p:cNvSpPr>
            <a:spLocks noGrp="1"/>
          </p:cNvSpPr>
          <p:nvPr>
            <p:ph idx="1"/>
          </p:nvPr>
        </p:nvSpPr>
        <p:spPr>
          <a:xfrm>
            <a:off x="264763" y="1308368"/>
            <a:ext cx="8305800" cy="3071142"/>
          </a:xfrm>
        </p:spPr>
        <p:txBody>
          <a:bodyPr/>
          <a:lstStyle/>
          <a:p>
            <a:pPr>
              <a:spcAft>
                <a:spcPts val="0"/>
              </a:spcAft>
            </a:pPr>
            <a:r>
              <a:rPr lang="en-US" sz="2700" dirty="0">
                <a:solidFill>
                  <a:srgbClr val="1B203D"/>
                </a:solidFill>
              </a:rPr>
              <a:t>FY25 Revenue Budget Entry</a:t>
            </a:r>
          </a:p>
          <a:p>
            <a:pPr lvl="1">
              <a:spcAft>
                <a:spcPts val="0"/>
              </a:spcAft>
            </a:pPr>
            <a:r>
              <a:rPr lang="en-US" sz="2400" dirty="0">
                <a:solidFill>
                  <a:srgbClr val="1B203D"/>
                </a:solidFill>
              </a:rPr>
              <a:t>Program Fee RSA will remain at 14% </a:t>
            </a:r>
          </a:p>
          <a:p>
            <a:pPr lvl="2">
              <a:spcAft>
                <a:spcPts val="0"/>
              </a:spcAft>
            </a:pPr>
            <a:r>
              <a:rPr lang="en-US" sz="2400" dirty="0">
                <a:solidFill>
                  <a:srgbClr val="1B203D"/>
                </a:solidFill>
              </a:rPr>
              <a:t>86% of program fee revenue is directed to designated fund DeptID</a:t>
            </a:r>
          </a:p>
          <a:p>
            <a:pPr marL="914377" lvl="2" indent="0">
              <a:spcAft>
                <a:spcPts val="0"/>
              </a:spcAft>
              <a:buNone/>
            </a:pPr>
            <a:endParaRPr lang="en-US" sz="2400" dirty="0">
              <a:solidFill>
                <a:srgbClr val="1B203D"/>
              </a:solidFill>
            </a:endParaRPr>
          </a:p>
          <a:p>
            <a:pPr lvl="1">
              <a:spcAft>
                <a:spcPts val="0"/>
              </a:spcAft>
            </a:pPr>
            <a:r>
              <a:rPr lang="en-US" sz="2400" dirty="0">
                <a:solidFill>
                  <a:srgbClr val="1B203D"/>
                </a:solidFill>
              </a:rPr>
              <a:t>Enter FY25 projected revenues into the FY25 Budget Input column</a:t>
            </a:r>
          </a:p>
          <a:p>
            <a:pPr lvl="2">
              <a:spcAft>
                <a:spcPts val="0"/>
              </a:spcAft>
            </a:pPr>
            <a:r>
              <a:rPr lang="en-US" sz="2400" dirty="0">
                <a:solidFill>
                  <a:srgbClr val="1B203D"/>
                </a:solidFill>
              </a:rPr>
              <a:t>Review your FY24 estimate – did you hit your budget?  Use this as information to budget FY25</a:t>
            </a:r>
          </a:p>
          <a:p>
            <a:pPr lvl="2">
              <a:spcAft>
                <a:spcPts val="0"/>
              </a:spcAft>
            </a:pPr>
            <a:r>
              <a:rPr lang="en-US" sz="2400" dirty="0">
                <a:solidFill>
                  <a:srgbClr val="1B203D"/>
                </a:solidFill>
              </a:rPr>
              <a:t>Plan for administrative overhead costs that may be associated with your revenues (budget in line 741)</a:t>
            </a:r>
          </a:p>
          <a:p>
            <a:pPr marL="0" indent="0">
              <a:spcAft>
                <a:spcPts val="0"/>
              </a:spcAft>
              <a:buNone/>
            </a:pPr>
            <a:endParaRPr lang="en-US" sz="2800" dirty="0"/>
          </a:p>
          <a:p>
            <a:pPr marL="914377" lvl="2" indent="0">
              <a:spcAft>
                <a:spcPts val="0"/>
              </a:spcAft>
              <a:buNone/>
            </a:pPr>
            <a:endParaRPr lang="en-US" sz="2500" dirty="0"/>
          </a:p>
          <a:p>
            <a:pPr marL="457188" lvl="1" indent="0">
              <a:spcAft>
                <a:spcPts val="0"/>
              </a:spcAft>
              <a:buNone/>
            </a:pPr>
            <a:endParaRPr lang="en-US" sz="2100" dirty="0"/>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11</a:t>
            </a:fld>
            <a:endParaRPr lang="en-US" dirty="0"/>
          </a:p>
        </p:txBody>
      </p:sp>
    </p:spTree>
    <p:extLst>
      <p:ext uri="{BB962C8B-B14F-4D97-AF65-F5344CB8AC3E}">
        <p14:creationId xmlns:p14="http://schemas.microsoft.com/office/powerpoint/2010/main" val="214569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FY25 expense budget</a:t>
            </a:r>
          </a:p>
        </p:txBody>
      </p:sp>
      <p:sp>
        <p:nvSpPr>
          <p:cNvPr id="3" name="Content Placeholder 2"/>
          <p:cNvSpPr>
            <a:spLocks noGrp="1"/>
          </p:cNvSpPr>
          <p:nvPr>
            <p:ph idx="1"/>
          </p:nvPr>
        </p:nvSpPr>
        <p:spPr>
          <a:xfrm>
            <a:off x="264763" y="1308368"/>
            <a:ext cx="8305800" cy="3071142"/>
          </a:xfrm>
        </p:spPr>
        <p:txBody>
          <a:bodyPr/>
          <a:lstStyle/>
          <a:p>
            <a:pPr>
              <a:spcAft>
                <a:spcPts val="0"/>
              </a:spcAft>
            </a:pPr>
            <a:r>
              <a:rPr lang="en-US" sz="2700" dirty="0">
                <a:solidFill>
                  <a:srgbClr val="1B203D"/>
                </a:solidFill>
              </a:rPr>
              <a:t>FY25 Expense Budget Entry</a:t>
            </a:r>
          </a:p>
          <a:p>
            <a:pPr lvl="1">
              <a:spcAft>
                <a:spcPts val="0"/>
              </a:spcAft>
            </a:pPr>
            <a:r>
              <a:rPr lang="en-US" sz="2400" dirty="0">
                <a:solidFill>
                  <a:srgbClr val="1B203D"/>
                </a:solidFill>
              </a:rPr>
              <a:t>Salary expense (711) and EREs (720) automatically load from the position budget template</a:t>
            </a:r>
          </a:p>
          <a:p>
            <a:pPr lvl="1">
              <a:spcAft>
                <a:spcPts val="0"/>
              </a:spcAft>
            </a:pPr>
            <a:r>
              <a:rPr lang="en-US" sz="2400" dirty="0">
                <a:solidFill>
                  <a:srgbClr val="1B203D"/>
                </a:solidFill>
              </a:rPr>
              <a:t>Non-personnel expense can be reallocated with the changes to the budget netting to zero</a:t>
            </a:r>
            <a:endParaRPr lang="en-US" sz="2700" dirty="0">
              <a:solidFill>
                <a:srgbClr val="1B203D"/>
              </a:solidFill>
            </a:endParaRPr>
          </a:p>
          <a:p>
            <a:pPr>
              <a:spcAft>
                <a:spcPts val="0"/>
              </a:spcAft>
            </a:pPr>
            <a:r>
              <a:rPr lang="en-US" sz="2800" dirty="0"/>
              <a:t>Administrative Overhead Charge</a:t>
            </a:r>
          </a:p>
          <a:p>
            <a:pPr lvl="1">
              <a:spcAft>
                <a:spcPts val="0"/>
              </a:spcAft>
            </a:pPr>
            <a:r>
              <a:rPr lang="en-US" sz="2400" dirty="0">
                <a:solidFill>
                  <a:srgbClr val="1B203D"/>
                </a:solidFill>
              </a:rPr>
              <a:t>Consider this expense when setting fees and rates for some services and conferences</a:t>
            </a:r>
          </a:p>
          <a:p>
            <a:pPr lvl="1">
              <a:spcAft>
                <a:spcPts val="0"/>
              </a:spcAft>
            </a:pPr>
            <a:r>
              <a:rPr lang="en-US" sz="2400" dirty="0">
                <a:solidFill>
                  <a:srgbClr val="1B203D"/>
                </a:solidFill>
              </a:rPr>
              <a:t>Expense is budgeted as an operating expense in class 741 – University Charges</a:t>
            </a:r>
          </a:p>
          <a:p>
            <a:pPr marL="457188" lvl="1" indent="0">
              <a:spcAft>
                <a:spcPts val="0"/>
              </a:spcAft>
              <a:buNone/>
            </a:pPr>
            <a:endParaRPr lang="en-US" sz="2500" dirty="0"/>
          </a:p>
          <a:p>
            <a:pPr marL="457188" lvl="1" indent="0">
              <a:spcAft>
                <a:spcPts val="0"/>
              </a:spcAft>
              <a:buNone/>
            </a:pPr>
            <a:r>
              <a:rPr lang="en-US" sz="2000" dirty="0">
                <a:solidFill>
                  <a:srgbClr val="1B203D"/>
                </a:solidFill>
              </a:rPr>
              <a:t>*NEW – Energy rebates will be assessed 20% OH rate</a:t>
            </a:r>
            <a:endParaRPr lang="en-US"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12</a:t>
            </a:fld>
            <a:endParaRPr lang="en-US" dirty="0"/>
          </a:p>
        </p:txBody>
      </p:sp>
      <p:pic>
        <p:nvPicPr>
          <p:cNvPr id="7" name="Picture 6">
            <a:extLst>
              <a:ext uri="{FF2B5EF4-FFF2-40B4-BE49-F238E27FC236}">
                <a16:creationId xmlns:a16="http://schemas.microsoft.com/office/drawing/2014/main" id="{891B8DDC-32B5-47BC-3C10-5C838E98DDBE}"/>
              </a:ext>
            </a:extLst>
          </p:cNvPr>
          <p:cNvPicPr>
            <a:picLocks noChangeAspect="1"/>
          </p:cNvPicPr>
          <p:nvPr/>
        </p:nvPicPr>
        <p:blipFill>
          <a:blip r:embed="rId2"/>
          <a:stretch>
            <a:fillRect/>
          </a:stretch>
        </p:blipFill>
        <p:spPr>
          <a:xfrm>
            <a:off x="561943" y="5678638"/>
            <a:ext cx="7711440" cy="312420"/>
          </a:xfrm>
          <a:prstGeom prst="rect">
            <a:avLst/>
          </a:prstGeom>
        </p:spPr>
      </p:pic>
    </p:spTree>
    <p:extLst>
      <p:ext uri="{BB962C8B-B14F-4D97-AF65-F5344CB8AC3E}">
        <p14:creationId xmlns:p14="http://schemas.microsoft.com/office/powerpoint/2010/main" val="1951620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FY25 expense budget</a:t>
            </a:r>
          </a:p>
        </p:txBody>
      </p:sp>
      <p:sp>
        <p:nvSpPr>
          <p:cNvPr id="3" name="Content Placeholder 2"/>
          <p:cNvSpPr>
            <a:spLocks noGrp="1"/>
          </p:cNvSpPr>
          <p:nvPr>
            <p:ph idx="1"/>
          </p:nvPr>
        </p:nvSpPr>
        <p:spPr>
          <a:xfrm>
            <a:off x="264763" y="1308368"/>
            <a:ext cx="8305800" cy="3071142"/>
          </a:xfrm>
        </p:spPr>
        <p:txBody>
          <a:bodyPr/>
          <a:lstStyle/>
          <a:p>
            <a:pPr>
              <a:spcAft>
                <a:spcPts val="0"/>
              </a:spcAft>
            </a:pPr>
            <a:r>
              <a:rPr lang="en-US" sz="2700" dirty="0">
                <a:solidFill>
                  <a:srgbClr val="1B203D"/>
                </a:solidFill>
              </a:rPr>
              <a:t>Risk Insurance </a:t>
            </a:r>
          </a:p>
          <a:p>
            <a:pPr lvl="1">
              <a:spcAft>
                <a:spcPts val="0"/>
              </a:spcAft>
            </a:pPr>
            <a:r>
              <a:rPr lang="en-US" sz="2400" dirty="0">
                <a:solidFill>
                  <a:srgbClr val="1B203D"/>
                </a:solidFill>
              </a:rPr>
              <a:t>Vehicle calculation is based on total number of automobiles</a:t>
            </a:r>
          </a:p>
          <a:p>
            <a:pPr lvl="2">
              <a:spcAft>
                <a:spcPts val="0"/>
              </a:spcAft>
            </a:pPr>
            <a:r>
              <a:rPr lang="en-US" sz="2400" dirty="0">
                <a:solidFill>
                  <a:srgbClr val="1B203D"/>
                </a:solidFill>
              </a:rPr>
              <a:t>Manually enter budget in account class 741 – University Charges</a:t>
            </a:r>
          </a:p>
          <a:p>
            <a:pPr lvl="1">
              <a:spcAft>
                <a:spcPts val="0"/>
              </a:spcAft>
            </a:pPr>
            <a:r>
              <a:rPr lang="en-US" sz="2400" dirty="0">
                <a:solidFill>
                  <a:srgbClr val="1B203D"/>
                </a:solidFill>
              </a:rPr>
              <a:t>Liability based on % of prior year personnel services (711, 712, 713, 714, 715)</a:t>
            </a:r>
          </a:p>
          <a:p>
            <a:pPr lvl="2">
              <a:spcAft>
                <a:spcPts val="0"/>
              </a:spcAft>
            </a:pPr>
            <a:r>
              <a:rPr lang="en-US" sz="2400" dirty="0">
                <a:solidFill>
                  <a:srgbClr val="1B203D"/>
                </a:solidFill>
              </a:rPr>
              <a:t>Automatically calculated in account class 741 – University Charges</a:t>
            </a: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13</a:t>
            </a:fld>
            <a:endParaRPr lang="en-US" dirty="0"/>
          </a:p>
        </p:txBody>
      </p:sp>
      <p:pic>
        <p:nvPicPr>
          <p:cNvPr id="6" name="Picture 5">
            <a:extLst>
              <a:ext uri="{FF2B5EF4-FFF2-40B4-BE49-F238E27FC236}">
                <a16:creationId xmlns:a16="http://schemas.microsoft.com/office/drawing/2014/main" id="{2219FB89-74DB-0185-A141-3B7F1BB9D1F0}"/>
              </a:ext>
            </a:extLst>
          </p:cNvPr>
          <p:cNvPicPr>
            <a:picLocks noChangeAspect="1"/>
          </p:cNvPicPr>
          <p:nvPr/>
        </p:nvPicPr>
        <p:blipFill>
          <a:blip r:embed="rId2"/>
          <a:stretch>
            <a:fillRect/>
          </a:stretch>
        </p:blipFill>
        <p:spPr>
          <a:xfrm>
            <a:off x="1897811" y="5043750"/>
            <a:ext cx="4632385" cy="1106884"/>
          </a:xfrm>
          <a:prstGeom prst="rect">
            <a:avLst/>
          </a:prstGeom>
        </p:spPr>
      </p:pic>
    </p:spTree>
    <p:extLst>
      <p:ext uri="{BB962C8B-B14F-4D97-AF65-F5344CB8AC3E}">
        <p14:creationId xmlns:p14="http://schemas.microsoft.com/office/powerpoint/2010/main" val="3490256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FY25 expense budget</a:t>
            </a:r>
          </a:p>
        </p:txBody>
      </p:sp>
      <p:sp>
        <p:nvSpPr>
          <p:cNvPr id="3" name="Content Placeholder 2"/>
          <p:cNvSpPr>
            <a:spLocks noGrp="1"/>
          </p:cNvSpPr>
          <p:nvPr>
            <p:ph idx="1"/>
          </p:nvPr>
        </p:nvSpPr>
        <p:spPr>
          <a:xfrm>
            <a:off x="264763" y="1308368"/>
            <a:ext cx="8305800" cy="3071142"/>
          </a:xfrm>
        </p:spPr>
        <p:txBody>
          <a:bodyPr/>
          <a:lstStyle/>
          <a:p>
            <a:pPr>
              <a:spcAft>
                <a:spcPts val="0"/>
              </a:spcAft>
            </a:pPr>
            <a:r>
              <a:rPr lang="en-US" sz="2700" dirty="0">
                <a:solidFill>
                  <a:srgbClr val="1B203D"/>
                </a:solidFill>
              </a:rPr>
              <a:t>ITS Network Charge and Long Distance</a:t>
            </a:r>
          </a:p>
          <a:p>
            <a:pPr lvl="1">
              <a:spcAft>
                <a:spcPts val="0"/>
              </a:spcAft>
            </a:pPr>
            <a:r>
              <a:rPr lang="en-US" sz="2400" dirty="0">
                <a:solidFill>
                  <a:srgbClr val="1B203D"/>
                </a:solidFill>
              </a:rPr>
              <a:t>Charge for network expenses is calculated as a % of personnel services (711, 712, 713, 714, 715)</a:t>
            </a:r>
          </a:p>
          <a:p>
            <a:pPr lvl="2">
              <a:spcAft>
                <a:spcPts val="0"/>
              </a:spcAft>
            </a:pPr>
            <a:r>
              <a:rPr lang="en-US" sz="2400" dirty="0">
                <a:solidFill>
                  <a:srgbClr val="1B203D"/>
                </a:solidFill>
              </a:rPr>
              <a:t>Automatically calculated in account class 740 – Utilities/Other Ops/Insurance</a:t>
            </a:r>
          </a:p>
          <a:p>
            <a:pPr lvl="2">
              <a:spcAft>
                <a:spcPts val="0"/>
              </a:spcAft>
            </a:pPr>
            <a:endParaRPr lang="en-US" sz="2400" dirty="0">
              <a:solidFill>
                <a:srgbClr val="1B203D"/>
              </a:solidFill>
            </a:endParaRPr>
          </a:p>
          <a:p>
            <a:pPr lvl="2">
              <a:spcAft>
                <a:spcPts val="0"/>
              </a:spcAft>
            </a:pPr>
            <a:endParaRPr lang="en-US" sz="2400" dirty="0">
              <a:solidFill>
                <a:srgbClr val="1B203D"/>
              </a:solidFill>
            </a:endParaRPr>
          </a:p>
          <a:p>
            <a:pPr>
              <a:spcAft>
                <a:spcPts val="0"/>
              </a:spcAft>
            </a:pPr>
            <a:r>
              <a:rPr lang="en-US" sz="2700" dirty="0"/>
              <a:t>Long Distance Calls</a:t>
            </a:r>
          </a:p>
          <a:p>
            <a:pPr lvl="1">
              <a:spcAft>
                <a:spcPts val="0"/>
              </a:spcAft>
            </a:pPr>
            <a:r>
              <a:rPr lang="en-US" sz="2400" dirty="0">
                <a:solidFill>
                  <a:srgbClr val="1B203D"/>
                </a:solidFill>
              </a:rPr>
              <a:t>Continue to be an additional charge and should be budgeted</a:t>
            </a:r>
          </a:p>
          <a:p>
            <a:pPr lvl="2">
              <a:spcAft>
                <a:spcPts val="0"/>
              </a:spcAft>
            </a:pPr>
            <a:r>
              <a:rPr lang="en-US" sz="2400" dirty="0">
                <a:solidFill>
                  <a:srgbClr val="1B203D"/>
                </a:solidFill>
              </a:rPr>
              <a:t>Manually enter budget in account class 740 – Utilities/Other Ops/Insurance</a:t>
            </a: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14</a:t>
            </a:fld>
            <a:endParaRPr lang="en-US" dirty="0"/>
          </a:p>
        </p:txBody>
      </p:sp>
      <p:pic>
        <p:nvPicPr>
          <p:cNvPr id="6" name="Picture 5">
            <a:extLst>
              <a:ext uri="{FF2B5EF4-FFF2-40B4-BE49-F238E27FC236}">
                <a16:creationId xmlns:a16="http://schemas.microsoft.com/office/drawing/2014/main" id="{7331BAD5-CAFD-4CAA-97CC-C06DDF3BE7EF}"/>
              </a:ext>
            </a:extLst>
          </p:cNvPr>
          <p:cNvPicPr>
            <a:picLocks noChangeAspect="1"/>
          </p:cNvPicPr>
          <p:nvPr/>
        </p:nvPicPr>
        <p:blipFill>
          <a:blip r:embed="rId2"/>
          <a:stretch>
            <a:fillRect/>
          </a:stretch>
        </p:blipFill>
        <p:spPr>
          <a:xfrm>
            <a:off x="2409985" y="3524008"/>
            <a:ext cx="3835831" cy="435810"/>
          </a:xfrm>
          <a:prstGeom prst="rect">
            <a:avLst/>
          </a:prstGeom>
        </p:spPr>
      </p:pic>
    </p:spTree>
    <p:extLst>
      <p:ext uri="{BB962C8B-B14F-4D97-AF65-F5344CB8AC3E}">
        <p14:creationId xmlns:p14="http://schemas.microsoft.com/office/powerpoint/2010/main" val="181580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FY25 transfer budget</a:t>
            </a:r>
          </a:p>
        </p:txBody>
      </p:sp>
      <p:sp>
        <p:nvSpPr>
          <p:cNvPr id="3" name="Content Placeholder 2"/>
          <p:cNvSpPr>
            <a:spLocks noGrp="1"/>
          </p:cNvSpPr>
          <p:nvPr>
            <p:ph idx="1"/>
          </p:nvPr>
        </p:nvSpPr>
        <p:spPr>
          <a:xfrm>
            <a:off x="264763" y="1308368"/>
            <a:ext cx="8305800" cy="5244832"/>
          </a:xfrm>
        </p:spPr>
        <p:txBody>
          <a:bodyPr/>
          <a:lstStyle/>
          <a:p>
            <a:pPr>
              <a:spcAft>
                <a:spcPts val="0"/>
              </a:spcAft>
            </a:pPr>
            <a:r>
              <a:rPr lang="en-US" sz="2700" dirty="0"/>
              <a:t>Non-UCA Transfers Between </a:t>
            </a:r>
            <a:r>
              <a:rPr lang="en-US" sz="2700" dirty="0" err="1"/>
              <a:t>DeptIDs</a:t>
            </a:r>
            <a:endParaRPr lang="en-US" sz="2700" dirty="0">
              <a:solidFill>
                <a:srgbClr val="1B203D"/>
              </a:solidFill>
            </a:endParaRPr>
          </a:p>
          <a:p>
            <a:pPr lvl="1">
              <a:spcAft>
                <a:spcPts val="0"/>
              </a:spcAft>
            </a:pPr>
            <a:r>
              <a:rPr lang="en-US" sz="2400" dirty="0">
                <a:solidFill>
                  <a:srgbClr val="1B203D"/>
                </a:solidFill>
              </a:rPr>
              <a:t>Input on the Local transfer tab at DeptID level</a:t>
            </a:r>
          </a:p>
          <a:p>
            <a:pPr marL="457188" lvl="1" indent="0">
              <a:spcAft>
                <a:spcPts val="0"/>
              </a:spcAft>
              <a:buNone/>
            </a:pPr>
            <a:endParaRPr lang="en-US" sz="2400" dirty="0">
              <a:solidFill>
                <a:srgbClr val="1B203D"/>
              </a:solidFill>
            </a:endParaRPr>
          </a:p>
          <a:p>
            <a:pPr lvl="1">
              <a:spcAft>
                <a:spcPts val="0"/>
              </a:spcAft>
            </a:pPr>
            <a:r>
              <a:rPr lang="en-US" sz="2400" dirty="0">
                <a:solidFill>
                  <a:srgbClr val="1B203D"/>
                </a:solidFill>
              </a:rPr>
              <a:t>Coordinate with the other departments or Fiscal Oversight representatives if part of transfer is outside of your direct area</a:t>
            </a:r>
          </a:p>
          <a:p>
            <a:pPr lvl="2">
              <a:spcAft>
                <a:spcPts val="0"/>
              </a:spcAft>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15</a:t>
            </a:fld>
            <a:endParaRPr lang="en-US" dirty="0"/>
          </a:p>
        </p:txBody>
      </p:sp>
      <p:pic>
        <p:nvPicPr>
          <p:cNvPr id="9" name="Picture 8">
            <a:extLst>
              <a:ext uri="{FF2B5EF4-FFF2-40B4-BE49-F238E27FC236}">
                <a16:creationId xmlns:a16="http://schemas.microsoft.com/office/drawing/2014/main" id="{1221F548-C35C-4A90-AAB3-890726A66E1D}"/>
              </a:ext>
            </a:extLst>
          </p:cNvPr>
          <p:cNvPicPr>
            <a:picLocks noChangeAspect="1"/>
          </p:cNvPicPr>
          <p:nvPr/>
        </p:nvPicPr>
        <p:blipFill>
          <a:blip r:embed="rId2"/>
          <a:stretch>
            <a:fillRect/>
          </a:stretch>
        </p:blipFill>
        <p:spPr>
          <a:xfrm>
            <a:off x="2674051" y="2240046"/>
            <a:ext cx="3067478" cy="562053"/>
          </a:xfrm>
          <a:prstGeom prst="rect">
            <a:avLst/>
          </a:prstGeom>
        </p:spPr>
      </p:pic>
      <p:pic>
        <p:nvPicPr>
          <p:cNvPr id="10" name="Picture 9">
            <a:extLst>
              <a:ext uri="{FF2B5EF4-FFF2-40B4-BE49-F238E27FC236}">
                <a16:creationId xmlns:a16="http://schemas.microsoft.com/office/drawing/2014/main" id="{C21234C1-6AFD-4F7A-8803-E1E33C5A2DE0}"/>
              </a:ext>
            </a:extLst>
          </p:cNvPr>
          <p:cNvPicPr>
            <a:picLocks noChangeAspect="1"/>
          </p:cNvPicPr>
          <p:nvPr/>
        </p:nvPicPr>
        <p:blipFill>
          <a:blip r:embed="rId3"/>
          <a:stretch>
            <a:fillRect/>
          </a:stretch>
        </p:blipFill>
        <p:spPr>
          <a:xfrm>
            <a:off x="378847" y="4243953"/>
            <a:ext cx="3276600" cy="1066800"/>
          </a:xfrm>
          <a:prstGeom prst="rect">
            <a:avLst/>
          </a:prstGeom>
        </p:spPr>
      </p:pic>
      <p:pic>
        <p:nvPicPr>
          <p:cNvPr id="11" name="Picture 10">
            <a:extLst>
              <a:ext uri="{FF2B5EF4-FFF2-40B4-BE49-F238E27FC236}">
                <a16:creationId xmlns:a16="http://schemas.microsoft.com/office/drawing/2014/main" id="{9779036D-BB27-4C55-8D8A-DC1D7041874E}"/>
              </a:ext>
            </a:extLst>
          </p:cNvPr>
          <p:cNvPicPr>
            <a:picLocks noChangeAspect="1"/>
          </p:cNvPicPr>
          <p:nvPr/>
        </p:nvPicPr>
        <p:blipFill>
          <a:blip r:embed="rId4"/>
          <a:stretch>
            <a:fillRect/>
          </a:stretch>
        </p:blipFill>
        <p:spPr>
          <a:xfrm>
            <a:off x="5341372" y="3829615"/>
            <a:ext cx="3343275" cy="828675"/>
          </a:xfrm>
          <a:prstGeom prst="rect">
            <a:avLst/>
          </a:prstGeom>
        </p:spPr>
      </p:pic>
      <p:pic>
        <p:nvPicPr>
          <p:cNvPr id="12" name="Picture 11">
            <a:extLst>
              <a:ext uri="{FF2B5EF4-FFF2-40B4-BE49-F238E27FC236}">
                <a16:creationId xmlns:a16="http://schemas.microsoft.com/office/drawing/2014/main" id="{6D1664D2-B37A-482E-9A50-83A99032C9A9}"/>
              </a:ext>
            </a:extLst>
          </p:cNvPr>
          <p:cNvPicPr>
            <a:picLocks noChangeAspect="1"/>
          </p:cNvPicPr>
          <p:nvPr/>
        </p:nvPicPr>
        <p:blipFill>
          <a:blip r:embed="rId5"/>
          <a:stretch>
            <a:fillRect/>
          </a:stretch>
        </p:blipFill>
        <p:spPr>
          <a:xfrm>
            <a:off x="5341372" y="5103301"/>
            <a:ext cx="3343275" cy="828675"/>
          </a:xfrm>
          <a:prstGeom prst="rect">
            <a:avLst/>
          </a:prstGeom>
        </p:spPr>
      </p:pic>
    </p:spTree>
    <p:extLst>
      <p:ext uri="{BB962C8B-B14F-4D97-AF65-F5344CB8AC3E}">
        <p14:creationId xmlns:p14="http://schemas.microsoft.com/office/powerpoint/2010/main" val="1236775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state FY24</a:t>
            </a:r>
          </a:p>
        </p:txBody>
      </p:sp>
      <p:sp>
        <p:nvSpPr>
          <p:cNvPr id="3" name="Content Placeholder 2"/>
          <p:cNvSpPr>
            <a:spLocks noGrp="1"/>
          </p:cNvSpPr>
          <p:nvPr>
            <p:ph idx="1"/>
          </p:nvPr>
        </p:nvSpPr>
        <p:spPr>
          <a:xfrm>
            <a:off x="264763" y="1308368"/>
            <a:ext cx="8305800" cy="5244832"/>
          </a:xfrm>
        </p:spPr>
        <p:txBody>
          <a:bodyPr/>
          <a:lstStyle/>
          <a:p>
            <a:pPr>
              <a:spcAft>
                <a:spcPts val="0"/>
              </a:spcAft>
            </a:pPr>
            <a:r>
              <a:rPr lang="en-US" sz="2700" dirty="0"/>
              <a:t>The State budget template calculates the “FY25 Final Budget” by adding the “FY24 Starting Budget” with the “FY25 Budget Reallocation” column</a:t>
            </a:r>
          </a:p>
          <a:p>
            <a:pPr lvl="1">
              <a:spcAft>
                <a:spcPts val="0"/>
              </a:spcAft>
            </a:pPr>
            <a:r>
              <a:rPr lang="en-US" sz="2400" dirty="0">
                <a:solidFill>
                  <a:srgbClr val="1B203D"/>
                </a:solidFill>
              </a:rPr>
              <a:t>Non-personnel expense can be reallocated with the changes to the budget netting to zero</a:t>
            </a:r>
          </a:p>
          <a:p>
            <a:pPr lvl="2">
              <a:spcAft>
                <a:spcPts val="0"/>
              </a:spcAft>
            </a:pPr>
            <a:r>
              <a:rPr lang="en-US" sz="2400" dirty="0">
                <a:solidFill>
                  <a:srgbClr val="1B203D"/>
                </a:solidFill>
              </a:rPr>
              <a:t>Make changes in the FY25 Budget Reallocation column</a:t>
            </a:r>
          </a:p>
          <a:p>
            <a:pPr marL="457188" lvl="1" indent="0">
              <a:spcAft>
                <a:spcPts val="0"/>
              </a:spcAft>
              <a:buNone/>
            </a:pPr>
            <a:r>
              <a:rPr lang="en-US" sz="2400" dirty="0">
                <a:solidFill>
                  <a:srgbClr val="1B203D"/>
                </a:solidFill>
              </a:rPr>
              <a:t>	</a:t>
            </a:r>
          </a:p>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16</a:t>
            </a:fld>
            <a:endParaRPr lang="en-US" dirty="0"/>
          </a:p>
        </p:txBody>
      </p:sp>
    </p:spTree>
    <p:extLst>
      <p:ext uri="{BB962C8B-B14F-4D97-AF65-F5344CB8AC3E}">
        <p14:creationId xmlns:p14="http://schemas.microsoft.com/office/powerpoint/2010/main" val="3103193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Rates</a:t>
            </a:r>
          </a:p>
        </p:txBody>
      </p:sp>
      <p:sp>
        <p:nvSpPr>
          <p:cNvPr id="3" name="Content Placeholder 2"/>
          <p:cNvSpPr>
            <a:spLocks noGrp="1"/>
          </p:cNvSpPr>
          <p:nvPr>
            <p:ph idx="1"/>
          </p:nvPr>
        </p:nvSpPr>
        <p:spPr>
          <a:xfrm>
            <a:off x="264763" y="1308368"/>
            <a:ext cx="8305800" cy="5244832"/>
          </a:xfrm>
        </p:spPr>
        <p:txBody>
          <a:bodyPr/>
          <a:lstStyle/>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17</a:t>
            </a:fld>
            <a:endParaRPr lang="en-US" dirty="0"/>
          </a:p>
        </p:txBody>
      </p:sp>
      <p:sp>
        <p:nvSpPr>
          <p:cNvPr id="7" name="TextBox 6">
            <a:extLst>
              <a:ext uri="{FF2B5EF4-FFF2-40B4-BE49-F238E27FC236}">
                <a16:creationId xmlns:a16="http://schemas.microsoft.com/office/drawing/2014/main" id="{BAB23B71-357B-5739-0C7C-7CE92062E7D5}"/>
              </a:ext>
            </a:extLst>
          </p:cNvPr>
          <p:cNvSpPr txBox="1"/>
          <p:nvPr/>
        </p:nvSpPr>
        <p:spPr>
          <a:xfrm>
            <a:off x="68622" y="1137887"/>
            <a:ext cx="8698082" cy="1015663"/>
          </a:xfrm>
          <a:prstGeom prst="rect">
            <a:avLst/>
          </a:prstGeom>
          <a:noFill/>
        </p:spPr>
        <p:txBody>
          <a:bodyPr wrap="square">
            <a:spAutoFit/>
          </a:bodyPr>
          <a:lstStyle/>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u="sng" dirty="0">
                <a:solidFill>
                  <a:srgbClr val="000000"/>
                </a:solidFill>
                <a:effectLst/>
                <a:latin typeface="Arial" panose="020B0604020202020204" pitchFamily="34" charset="0"/>
                <a:ea typeface="Times New Roman" panose="02020603050405020304" pitchFamily="18" charset="0"/>
              </a:rPr>
              <a:t>Facility Services Trade Charge-out Rates: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u="none" strike="noStrike"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pic>
        <p:nvPicPr>
          <p:cNvPr id="8" name="Picture 7">
            <a:extLst>
              <a:ext uri="{FF2B5EF4-FFF2-40B4-BE49-F238E27FC236}">
                <a16:creationId xmlns:a16="http://schemas.microsoft.com/office/drawing/2014/main" id="{DE796A76-475D-CE24-DA39-91925C358F1E}"/>
              </a:ext>
            </a:extLst>
          </p:cNvPr>
          <p:cNvPicPr>
            <a:picLocks noChangeAspect="1"/>
          </p:cNvPicPr>
          <p:nvPr/>
        </p:nvPicPr>
        <p:blipFill>
          <a:blip r:embed="rId2"/>
          <a:stretch>
            <a:fillRect/>
          </a:stretch>
        </p:blipFill>
        <p:spPr>
          <a:xfrm>
            <a:off x="779959" y="2052823"/>
            <a:ext cx="7584081" cy="3645724"/>
          </a:xfrm>
          <a:prstGeom prst="rect">
            <a:avLst/>
          </a:prstGeom>
        </p:spPr>
      </p:pic>
    </p:spTree>
    <p:extLst>
      <p:ext uri="{BB962C8B-B14F-4D97-AF65-F5344CB8AC3E}">
        <p14:creationId xmlns:p14="http://schemas.microsoft.com/office/powerpoint/2010/main" val="2298127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9BA22-F1AB-A7CA-F660-B6C2D0C777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8B3A9F-4BB4-8347-B6F9-E9060EDAF42B}"/>
              </a:ext>
            </a:extLst>
          </p:cNvPr>
          <p:cNvSpPr>
            <a:spLocks noGrp="1"/>
          </p:cNvSpPr>
          <p:nvPr>
            <p:ph type="title"/>
          </p:nvPr>
        </p:nvSpPr>
        <p:spPr/>
        <p:txBody>
          <a:bodyPr/>
          <a:lstStyle/>
          <a:p>
            <a:r>
              <a:rPr lang="en-US" sz="3200" dirty="0"/>
              <a:t>FY25 Rates</a:t>
            </a:r>
          </a:p>
        </p:txBody>
      </p:sp>
      <p:sp>
        <p:nvSpPr>
          <p:cNvPr id="3" name="Content Placeholder 2">
            <a:extLst>
              <a:ext uri="{FF2B5EF4-FFF2-40B4-BE49-F238E27FC236}">
                <a16:creationId xmlns:a16="http://schemas.microsoft.com/office/drawing/2014/main" id="{41FE2C3D-C5B8-3C88-2BEF-F9B132088A14}"/>
              </a:ext>
            </a:extLst>
          </p:cNvPr>
          <p:cNvSpPr>
            <a:spLocks noGrp="1"/>
          </p:cNvSpPr>
          <p:nvPr>
            <p:ph idx="1"/>
          </p:nvPr>
        </p:nvSpPr>
        <p:spPr>
          <a:xfrm>
            <a:off x="264763" y="1308368"/>
            <a:ext cx="8305800" cy="5244832"/>
          </a:xfrm>
        </p:spPr>
        <p:txBody>
          <a:bodyPr/>
          <a:lstStyle/>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a:extLst>
              <a:ext uri="{FF2B5EF4-FFF2-40B4-BE49-F238E27FC236}">
                <a16:creationId xmlns:a16="http://schemas.microsoft.com/office/drawing/2014/main" id="{612F0C3F-0B1D-D9A9-61FE-631B8A74B4B7}"/>
              </a:ext>
            </a:extLst>
          </p:cNvPr>
          <p:cNvSpPr>
            <a:spLocks noGrp="1"/>
          </p:cNvSpPr>
          <p:nvPr>
            <p:ph type="sldNum" sz="quarter" idx="12"/>
          </p:nvPr>
        </p:nvSpPr>
        <p:spPr/>
        <p:txBody>
          <a:bodyPr/>
          <a:lstStyle/>
          <a:p>
            <a:pPr>
              <a:defRPr/>
            </a:pPr>
            <a:fld id="{3464530E-D695-45C9-AFB6-E411BBE0972A}" type="slidenum">
              <a:rPr lang="en-US" smtClean="0"/>
              <a:pPr>
                <a:defRPr/>
              </a:pPr>
              <a:t>18</a:t>
            </a:fld>
            <a:endParaRPr lang="en-US" dirty="0"/>
          </a:p>
        </p:txBody>
      </p:sp>
      <p:sp>
        <p:nvSpPr>
          <p:cNvPr id="7" name="TextBox 6">
            <a:extLst>
              <a:ext uri="{FF2B5EF4-FFF2-40B4-BE49-F238E27FC236}">
                <a16:creationId xmlns:a16="http://schemas.microsoft.com/office/drawing/2014/main" id="{B04A2AD6-70F4-508B-08C3-9B00D0C2192C}"/>
              </a:ext>
            </a:extLst>
          </p:cNvPr>
          <p:cNvSpPr txBox="1"/>
          <p:nvPr/>
        </p:nvSpPr>
        <p:spPr>
          <a:xfrm>
            <a:off x="258906" y="1093955"/>
            <a:ext cx="8698082" cy="5355312"/>
          </a:xfrm>
          <a:prstGeom prst="rect">
            <a:avLst/>
          </a:prstGeom>
          <a:noFill/>
        </p:spPr>
        <p:txBody>
          <a:bodyPr wrap="square">
            <a:spAutoFit/>
          </a:bodyPr>
          <a:lstStyle/>
          <a:p>
            <a:pPr marL="0" marR="0">
              <a:spcBef>
                <a:spcPts val="0"/>
              </a:spcBef>
              <a:spcAft>
                <a:spcPts val="0"/>
              </a:spcAft>
            </a:pPr>
            <a:r>
              <a:rPr lang="en-US" sz="1800" b="1" i="1">
                <a:solidFill>
                  <a:srgbClr val="000000"/>
                </a:solidFill>
                <a:effectLst/>
                <a:latin typeface="Arial" panose="020B0604020202020204" pitchFamily="34" charset="0"/>
                <a:ea typeface="Times New Roman" panose="02020603050405020304" pitchFamily="18" charset="0"/>
              </a:rPr>
              <a:t>For Campus Living Only: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Custodial billing, the billable SF is the same as FY24 at 1,574,425 SF.</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 of LOS billing, the billable SF is a 250 SF decrease from FY24 at 1,031,267 SF. This is due to updated mapping of landscape in the GIS system. </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effectLst/>
                <a:latin typeface="Arial" panose="020B0604020202020204" pitchFamily="34" charset="0"/>
                <a:ea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i="1">
                <a:solidFill>
                  <a:srgbClr val="000000"/>
                </a:solidFill>
                <a:effectLst/>
                <a:latin typeface="Arial" panose="020B0604020202020204" pitchFamily="34" charset="0"/>
                <a:ea typeface="Times New Roman" panose="02020603050405020304" pitchFamily="18" charset="0"/>
              </a:rPr>
              <a:t>For Rec Only: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Custodial billing, the billable SF is a 38,161 SF decrease from FY24 at 108,035 SF. This is due to a SF review between Custodial and Rec during FY24. </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LOS billing, the billable SF is the same as FY24 at 453,602 SF.</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effectLst/>
                <a:latin typeface="Arial" panose="020B0604020202020204" pitchFamily="34" charset="0"/>
                <a:ea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i="1">
                <a:solidFill>
                  <a:srgbClr val="000000"/>
                </a:solidFill>
                <a:effectLst/>
                <a:latin typeface="Arial" panose="020B0604020202020204" pitchFamily="34" charset="0"/>
                <a:ea typeface="Times New Roman" panose="02020603050405020304" pitchFamily="18" charset="0"/>
              </a:rPr>
              <a:t>For Campus Services Only: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Custodial billing, the billable SF for ATC is the same as FY24 at 13,561 SF.</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Custodial billing, the billable SF for Dining is the same as FY24 at 49,399 SF.</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effectLst/>
                <a:latin typeface="Arial" panose="020B0604020202020204" pitchFamily="34" charset="0"/>
                <a:ea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i="1">
                <a:solidFill>
                  <a:srgbClr val="000000"/>
                </a:solidFill>
                <a:effectLst/>
                <a:latin typeface="Arial" panose="020B0604020202020204" pitchFamily="34" charset="0"/>
                <a:ea typeface="Times New Roman" panose="02020603050405020304" pitchFamily="18" charset="0"/>
              </a:rPr>
              <a:t>For Athletics Only:</a:t>
            </a:r>
            <a:endParaRPr lang="en-US" sz="18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rPr>
              <a:t>For purposes of LOS billing, the billable SF is the same as FY24 at 269,685 SF.</a:t>
            </a:r>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47479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Rates</a:t>
            </a:r>
          </a:p>
        </p:txBody>
      </p:sp>
      <p:sp>
        <p:nvSpPr>
          <p:cNvPr id="3" name="Content Placeholder 2"/>
          <p:cNvSpPr>
            <a:spLocks noGrp="1"/>
          </p:cNvSpPr>
          <p:nvPr>
            <p:ph idx="1"/>
          </p:nvPr>
        </p:nvSpPr>
        <p:spPr>
          <a:xfrm>
            <a:off x="282016" y="1137887"/>
            <a:ext cx="8305800" cy="5244832"/>
          </a:xfrm>
        </p:spPr>
        <p:txBody>
          <a:bodyPr/>
          <a:lstStyle/>
          <a:p>
            <a:pPr marL="0" marR="0">
              <a:spcBef>
                <a:spcPts val="0"/>
              </a:spcBef>
              <a:spcAft>
                <a:spcPts val="0"/>
              </a:spcAft>
            </a:pPr>
            <a:r>
              <a:rPr lang="en-US" sz="1200" b="1" u="sng" dirty="0">
                <a:solidFill>
                  <a:srgbClr val="000000"/>
                </a:solidFill>
                <a:effectLst/>
                <a:latin typeface="Arial" panose="020B0604020202020204" pitchFamily="34" charset="0"/>
                <a:ea typeface="Times New Roman" panose="02020603050405020304" pitchFamily="18" charset="0"/>
              </a:rPr>
              <a:t>Utility Rates: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rPr>
              <a:t>The utility rates are consistent with the variable rate methodology developed in FY24. This provides a greater accuracy for how generation costs are billed.</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solidFill>
                  <a:srgbClr val="000000"/>
                </a:solidFill>
                <a:effectLst/>
                <a:latin typeface="Arial" panose="020B0604020202020204" pitchFamily="34" charset="0"/>
                <a:ea typeface="Times New Roman" panose="02020603050405020304" pitchFamily="18" charset="0"/>
              </a:rPr>
              <a:t>The actual monthly utility cost from our vendors to produce each commodity is added to the operation cost for a month, then divided by the actual usage of the commodity for that month to get each month’s rate.</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solidFill>
                  <a:srgbClr val="000000"/>
                </a:solidFill>
                <a:effectLst/>
                <a:latin typeface="Arial" panose="020B0604020202020204" pitchFamily="34" charset="0"/>
                <a:ea typeface="Times New Roman" panose="02020603050405020304" pitchFamily="18" charset="0"/>
              </a:rPr>
              <a:t>Each month we bill exactly what it costs to produce the commodity, and 1/12</a:t>
            </a:r>
            <a:r>
              <a:rPr lang="en-US" sz="1200" baseline="30000" dirty="0">
                <a:solidFill>
                  <a:srgbClr val="000000"/>
                </a:solidFill>
                <a:effectLst/>
                <a:latin typeface="Arial" panose="020B0604020202020204" pitchFamily="34" charset="0"/>
                <a:ea typeface="Times New Roman" panose="02020603050405020304" pitchFamily="18" charset="0"/>
              </a:rPr>
              <a:t>th</a:t>
            </a:r>
            <a:r>
              <a:rPr lang="en-US" sz="1200" dirty="0">
                <a:solidFill>
                  <a:srgbClr val="000000"/>
                </a:solidFill>
                <a:effectLst/>
                <a:latin typeface="Arial" panose="020B0604020202020204" pitchFamily="34" charset="0"/>
                <a:ea typeface="Times New Roman" panose="02020603050405020304" pitchFamily="18" charset="0"/>
              </a:rPr>
              <a:t> of our yearly operating costs, preventing future deficits or overages.</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solidFill>
                  <a:srgbClr val="000000"/>
                </a:solidFill>
                <a:effectLst/>
                <a:latin typeface="Arial" panose="020B0604020202020204" pitchFamily="34" charset="0"/>
                <a:ea typeface="Times New Roman" panose="02020603050405020304" pitchFamily="18" charset="0"/>
              </a:rPr>
              <a:t>This method we developed to account for changes in utility costs from vendors, and energy reduction efforts across campus.</a:t>
            </a:r>
            <a:endParaRPr lang="en-US" sz="1200"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200" dirty="0">
                <a:solidFill>
                  <a:srgbClr val="000000"/>
                </a:solidFill>
                <a:effectLst/>
                <a:latin typeface="Arial" panose="020B0604020202020204" pitchFamily="34" charset="0"/>
                <a:ea typeface="Times New Roman" panose="02020603050405020304" pitchFamily="18" charset="0"/>
              </a:rPr>
              <a:t>Under the old method if buildings use less energy than expected, utilities collects less than the budgeted operating costs.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rPr>
              <a:t>Below are the estimated average calculated rates based on FY23 data. Each month will fluctuate based on actuals incurred.</a:t>
            </a:r>
            <a:endParaRPr lang="en-US" sz="1200" dirty="0">
              <a:effectLst/>
              <a:latin typeface="Times New Roman" panose="02020603050405020304" pitchFamily="18" charset="0"/>
              <a:ea typeface="Times New Roman" panose="02020603050405020304" pitchFamily="18" charset="0"/>
            </a:endParaRPr>
          </a:p>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19</a:t>
            </a:fld>
            <a:endParaRPr lang="en-US" dirty="0"/>
          </a:p>
        </p:txBody>
      </p:sp>
      <p:pic>
        <p:nvPicPr>
          <p:cNvPr id="5" name="Picture 4">
            <a:extLst>
              <a:ext uri="{FF2B5EF4-FFF2-40B4-BE49-F238E27FC236}">
                <a16:creationId xmlns:a16="http://schemas.microsoft.com/office/drawing/2014/main" id="{E525322C-B440-C403-9C61-48DA3A2149A3}"/>
              </a:ext>
            </a:extLst>
          </p:cNvPr>
          <p:cNvPicPr>
            <a:picLocks noChangeAspect="1"/>
          </p:cNvPicPr>
          <p:nvPr/>
        </p:nvPicPr>
        <p:blipFill>
          <a:blip r:embed="rId2"/>
          <a:stretch>
            <a:fillRect/>
          </a:stretch>
        </p:blipFill>
        <p:spPr>
          <a:xfrm>
            <a:off x="1104038" y="4171375"/>
            <a:ext cx="8488680" cy="1379220"/>
          </a:xfrm>
          <a:prstGeom prst="rect">
            <a:avLst/>
          </a:prstGeom>
        </p:spPr>
      </p:pic>
      <p:sp>
        <p:nvSpPr>
          <p:cNvPr id="9" name="TextBox 8">
            <a:extLst>
              <a:ext uri="{FF2B5EF4-FFF2-40B4-BE49-F238E27FC236}">
                <a16:creationId xmlns:a16="http://schemas.microsoft.com/office/drawing/2014/main" id="{40A703EC-DB51-E671-302E-BBB7810509F5}"/>
              </a:ext>
            </a:extLst>
          </p:cNvPr>
          <p:cNvSpPr txBox="1"/>
          <p:nvPr/>
        </p:nvSpPr>
        <p:spPr>
          <a:xfrm>
            <a:off x="588977" y="5550595"/>
            <a:ext cx="7998839" cy="400110"/>
          </a:xfrm>
          <a:prstGeom prst="rect">
            <a:avLst/>
          </a:prstGeom>
          <a:noFill/>
        </p:spPr>
        <p:txBody>
          <a:bodyPr wrap="square">
            <a:spAutoFit/>
          </a:bodyPr>
          <a:lstStyle/>
          <a:p>
            <a:pPr marL="0" marR="0">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rPr>
              <a:t>* </a:t>
            </a:r>
            <a:r>
              <a:rPr lang="en-US" sz="1200" dirty="0">
                <a:solidFill>
                  <a:srgbClr val="000000"/>
                </a:solidFill>
                <a:effectLst/>
                <a:latin typeface="Arial" panose="020B0604020202020204" pitchFamily="34" charset="0"/>
                <a:ea typeface="Times New Roman" panose="02020603050405020304" pitchFamily="18" charset="0"/>
              </a:rPr>
              <a:t>Sewer and Refuse are combined into the water rate for billing; there is no longer a separate calculation.</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787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Agenda</a:t>
            </a:r>
          </a:p>
        </p:txBody>
      </p:sp>
      <p:sp>
        <p:nvSpPr>
          <p:cNvPr id="3" name="Content Placeholder 2"/>
          <p:cNvSpPr>
            <a:spLocks noGrp="1"/>
          </p:cNvSpPr>
          <p:nvPr>
            <p:ph sz="half" idx="1"/>
          </p:nvPr>
        </p:nvSpPr>
        <p:spPr>
          <a:xfrm>
            <a:off x="457200" y="924764"/>
            <a:ext cx="8401858" cy="5008472"/>
          </a:xfrm>
        </p:spPr>
        <p:txBody>
          <a:bodyPr/>
          <a:lstStyle/>
          <a:p>
            <a:pPr>
              <a:lnSpc>
                <a:spcPct val="200000"/>
              </a:lnSpc>
              <a:spcAft>
                <a:spcPts val="1200"/>
              </a:spcAft>
            </a:pPr>
            <a:r>
              <a:rPr lang="en-US" sz="2400" dirty="0"/>
              <a:t>Welcome</a:t>
            </a:r>
          </a:p>
          <a:p>
            <a:pPr>
              <a:lnSpc>
                <a:spcPct val="200000"/>
              </a:lnSpc>
              <a:spcAft>
                <a:spcPts val="1200"/>
              </a:spcAft>
            </a:pPr>
            <a:r>
              <a:rPr lang="en-US" sz="2400" dirty="0"/>
              <a:t>FY25 Landscape</a:t>
            </a:r>
          </a:p>
          <a:p>
            <a:pPr>
              <a:lnSpc>
                <a:spcPct val="200000"/>
              </a:lnSpc>
              <a:spcAft>
                <a:spcPts val="1200"/>
              </a:spcAft>
            </a:pPr>
            <a:r>
              <a:rPr lang="en-US" sz="2400" dirty="0"/>
              <a:t>University Budget Advisory Board</a:t>
            </a:r>
          </a:p>
          <a:p>
            <a:pPr>
              <a:lnSpc>
                <a:spcPct val="200000"/>
              </a:lnSpc>
              <a:spcAft>
                <a:spcPts val="1200"/>
              </a:spcAft>
            </a:pPr>
            <a:r>
              <a:rPr lang="en-US" sz="2400" dirty="0"/>
              <a:t>Budget Timeline</a:t>
            </a:r>
          </a:p>
          <a:p>
            <a:pPr>
              <a:lnSpc>
                <a:spcPct val="200000"/>
              </a:lnSpc>
              <a:spcAft>
                <a:spcPts val="1200"/>
              </a:spcAft>
            </a:pPr>
            <a:r>
              <a:rPr lang="en-US" sz="2400" dirty="0"/>
              <a:t>FY25 Process and Expectations</a:t>
            </a:r>
          </a:p>
          <a:p>
            <a:pPr>
              <a:lnSpc>
                <a:spcPct val="200000"/>
              </a:lnSpc>
              <a:spcAft>
                <a:spcPts val="1200"/>
              </a:spcAft>
            </a:pPr>
            <a:r>
              <a:rPr lang="en-US" sz="2400" dirty="0"/>
              <a:t>Anaplan Refresher</a:t>
            </a:r>
          </a:p>
          <a:p>
            <a:pPr>
              <a:lnSpc>
                <a:spcPct val="200000"/>
              </a:lnSpc>
              <a:spcAft>
                <a:spcPts val="1200"/>
              </a:spcAft>
            </a:pPr>
            <a:r>
              <a:rPr lang="en-US" sz="2400" dirty="0"/>
              <a:t>Questions and Contacts</a:t>
            </a:r>
            <a:endParaRPr lang="en-US" sz="1580" dirty="0"/>
          </a:p>
        </p:txBody>
      </p:sp>
      <p:sp>
        <p:nvSpPr>
          <p:cNvPr id="6" name="Slide Number Placeholder 5"/>
          <p:cNvSpPr>
            <a:spLocks noGrp="1"/>
          </p:cNvSpPr>
          <p:nvPr>
            <p:ph type="sldNum" sz="quarter" idx="12"/>
          </p:nvPr>
        </p:nvSpPr>
        <p:spPr/>
        <p:txBody>
          <a:bodyPr/>
          <a:lstStyle/>
          <a:p>
            <a:pPr>
              <a:defRPr/>
            </a:pPr>
            <a:fld id="{5EA02BB6-1A9C-452C-B494-FBD8DDFC7C76}" type="slidenum">
              <a:rPr lang="en-US" smtClean="0"/>
              <a:pPr>
                <a:defRPr/>
              </a:pPr>
              <a:t>2</a:t>
            </a:fld>
            <a:endParaRPr lang="en-US"/>
          </a:p>
        </p:txBody>
      </p:sp>
    </p:spTree>
    <p:extLst>
      <p:ext uri="{BB962C8B-B14F-4D97-AF65-F5344CB8AC3E}">
        <p14:creationId xmlns:p14="http://schemas.microsoft.com/office/powerpoint/2010/main" val="3009675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A7DE9-5DA1-67D1-AC9A-E8870A6A7B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572C62-6E45-3A12-2562-63BD05116A08}"/>
              </a:ext>
            </a:extLst>
          </p:cNvPr>
          <p:cNvSpPr>
            <a:spLocks noGrp="1"/>
          </p:cNvSpPr>
          <p:nvPr>
            <p:ph type="title"/>
          </p:nvPr>
        </p:nvSpPr>
        <p:spPr/>
        <p:txBody>
          <a:bodyPr/>
          <a:lstStyle/>
          <a:p>
            <a:r>
              <a:rPr lang="en-US" sz="3200" dirty="0"/>
              <a:t>FY25 Rates</a:t>
            </a:r>
          </a:p>
        </p:txBody>
      </p:sp>
      <p:sp>
        <p:nvSpPr>
          <p:cNvPr id="3" name="Content Placeholder 2">
            <a:extLst>
              <a:ext uri="{FF2B5EF4-FFF2-40B4-BE49-F238E27FC236}">
                <a16:creationId xmlns:a16="http://schemas.microsoft.com/office/drawing/2014/main" id="{6A1AECC3-1C90-8898-C7FB-9FA5CF5C2B98}"/>
              </a:ext>
            </a:extLst>
          </p:cNvPr>
          <p:cNvSpPr>
            <a:spLocks noGrp="1"/>
          </p:cNvSpPr>
          <p:nvPr>
            <p:ph idx="1"/>
          </p:nvPr>
        </p:nvSpPr>
        <p:spPr>
          <a:xfrm>
            <a:off x="282016" y="1137887"/>
            <a:ext cx="8305800" cy="5244832"/>
          </a:xfrm>
        </p:spPr>
        <p:txBody>
          <a:bodyPr/>
          <a:lstStyle/>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a:extLst>
              <a:ext uri="{FF2B5EF4-FFF2-40B4-BE49-F238E27FC236}">
                <a16:creationId xmlns:a16="http://schemas.microsoft.com/office/drawing/2014/main" id="{831F67C1-37C0-EC99-12E9-0A0649608328}"/>
              </a:ext>
            </a:extLst>
          </p:cNvPr>
          <p:cNvSpPr>
            <a:spLocks noGrp="1"/>
          </p:cNvSpPr>
          <p:nvPr>
            <p:ph type="sldNum" sz="quarter" idx="12"/>
          </p:nvPr>
        </p:nvSpPr>
        <p:spPr/>
        <p:txBody>
          <a:bodyPr/>
          <a:lstStyle/>
          <a:p>
            <a:pPr>
              <a:defRPr/>
            </a:pPr>
            <a:fld id="{3464530E-D695-45C9-AFB6-E411BBE0972A}" type="slidenum">
              <a:rPr lang="en-US" smtClean="0"/>
              <a:pPr>
                <a:defRPr/>
              </a:pPr>
              <a:t>20</a:t>
            </a:fld>
            <a:endParaRPr lang="en-US" dirty="0"/>
          </a:p>
        </p:txBody>
      </p:sp>
      <p:sp>
        <p:nvSpPr>
          <p:cNvPr id="6" name="TextBox 5">
            <a:extLst>
              <a:ext uri="{FF2B5EF4-FFF2-40B4-BE49-F238E27FC236}">
                <a16:creationId xmlns:a16="http://schemas.microsoft.com/office/drawing/2014/main" id="{EBD45BC3-BA2E-5EAC-5EA7-2F074A533182}"/>
              </a:ext>
            </a:extLst>
          </p:cNvPr>
          <p:cNvSpPr txBox="1"/>
          <p:nvPr/>
        </p:nvSpPr>
        <p:spPr>
          <a:xfrm>
            <a:off x="138023" y="1259457"/>
            <a:ext cx="8850702" cy="2862322"/>
          </a:xfrm>
          <a:prstGeom prst="rect">
            <a:avLst/>
          </a:prstGeom>
          <a:noFill/>
        </p:spPr>
        <p:txBody>
          <a:bodyPr wrap="square" rtlCol="0">
            <a:spAutoFit/>
          </a:bodyPr>
          <a:lstStyle/>
          <a:p>
            <a:pPr marL="342900" indent="-342900">
              <a:buFont typeface="Arial" panose="020B0604020202020204" pitchFamily="34" charset="0"/>
              <a:buChar char="•"/>
            </a:pPr>
            <a:r>
              <a:rPr lang="en-US" dirty="0"/>
              <a:t>Printing Services – 1% increase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PENDING</a:t>
            </a:r>
          </a:p>
          <a:p>
            <a:pPr marL="342900"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Engineering Health &amp; Safety</a:t>
            </a:r>
          </a:p>
          <a:p>
            <a:pPr marL="342900"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Parking/Shuttle/Fleet</a:t>
            </a:r>
          </a:p>
          <a:p>
            <a:pPr marL="342900"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Facility Use Rates</a:t>
            </a:r>
          </a:p>
        </p:txBody>
      </p:sp>
    </p:spTree>
    <p:extLst>
      <p:ext uri="{BB962C8B-B14F-4D97-AF65-F5344CB8AC3E}">
        <p14:creationId xmlns:p14="http://schemas.microsoft.com/office/powerpoint/2010/main" val="329157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5D75-0ABF-6CE0-E103-5E7799B5E0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D6C23-EF0B-F4EF-646D-0295C230B086}"/>
              </a:ext>
            </a:extLst>
          </p:cNvPr>
          <p:cNvSpPr>
            <a:spLocks noGrp="1"/>
          </p:cNvSpPr>
          <p:nvPr>
            <p:ph type="title"/>
          </p:nvPr>
        </p:nvSpPr>
        <p:spPr/>
        <p:txBody>
          <a:bodyPr/>
          <a:lstStyle/>
          <a:p>
            <a:r>
              <a:rPr lang="en-US" sz="3200" dirty="0"/>
              <a:t>NEW - Cabinet Sources/uses template</a:t>
            </a:r>
          </a:p>
        </p:txBody>
      </p:sp>
      <p:sp>
        <p:nvSpPr>
          <p:cNvPr id="3" name="Content Placeholder 2">
            <a:extLst>
              <a:ext uri="{FF2B5EF4-FFF2-40B4-BE49-F238E27FC236}">
                <a16:creationId xmlns:a16="http://schemas.microsoft.com/office/drawing/2014/main" id="{AE8FD496-1360-4CC8-AE1E-2AFC07EDA85C}"/>
              </a:ext>
            </a:extLst>
          </p:cNvPr>
          <p:cNvSpPr>
            <a:spLocks noGrp="1"/>
          </p:cNvSpPr>
          <p:nvPr>
            <p:ph idx="1"/>
          </p:nvPr>
        </p:nvSpPr>
        <p:spPr>
          <a:xfrm>
            <a:off x="282016" y="1137887"/>
            <a:ext cx="8305800" cy="5244832"/>
          </a:xfrm>
        </p:spPr>
        <p:txBody>
          <a:bodyPr/>
          <a:lstStyle/>
          <a:p>
            <a:pPr marL="457188" lvl="1" indent="0">
              <a:spcAft>
                <a:spcPts val="0"/>
              </a:spcAft>
              <a:buNone/>
            </a:pPr>
            <a:endParaRPr lang="en-US" sz="2400" dirty="0">
              <a:solidFill>
                <a:srgbClr val="1B203D"/>
              </a:solidFill>
            </a:endParaRPr>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a:extLst>
              <a:ext uri="{FF2B5EF4-FFF2-40B4-BE49-F238E27FC236}">
                <a16:creationId xmlns:a16="http://schemas.microsoft.com/office/drawing/2014/main" id="{08A18073-FE40-603C-5450-FDC453E12A64}"/>
              </a:ext>
            </a:extLst>
          </p:cNvPr>
          <p:cNvSpPr>
            <a:spLocks noGrp="1"/>
          </p:cNvSpPr>
          <p:nvPr>
            <p:ph type="sldNum" sz="quarter" idx="12"/>
          </p:nvPr>
        </p:nvSpPr>
        <p:spPr/>
        <p:txBody>
          <a:bodyPr/>
          <a:lstStyle/>
          <a:p>
            <a:pPr>
              <a:defRPr/>
            </a:pPr>
            <a:fld id="{3464530E-D695-45C9-AFB6-E411BBE0972A}" type="slidenum">
              <a:rPr lang="en-US" smtClean="0"/>
              <a:pPr>
                <a:defRPr/>
              </a:pPr>
              <a:t>21</a:t>
            </a:fld>
            <a:endParaRPr lang="en-US" dirty="0"/>
          </a:p>
        </p:txBody>
      </p:sp>
      <p:pic>
        <p:nvPicPr>
          <p:cNvPr id="5" name="Picture 4">
            <a:extLst>
              <a:ext uri="{FF2B5EF4-FFF2-40B4-BE49-F238E27FC236}">
                <a16:creationId xmlns:a16="http://schemas.microsoft.com/office/drawing/2014/main" id="{6C769D74-BB9E-9A1E-332B-19263333F0A6}"/>
              </a:ext>
            </a:extLst>
          </p:cNvPr>
          <p:cNvPicPr>
            <a:picLocks noChangeAspect="1"/>
          </p:cNvPicPr>
          <p:nvPr/>
        </p:nvPicPr>
        <p:blipFill>
          <a:blip r:embed="rId2"/>
          <a:stretch>
            <a:fillRect/>
          </a:stretch>
        </p:blipFill>
        <p:spPr>
          <a:xfrm>
            <a:off x="1000665" y="1137887"/>
            <a:ext cx="6996022" cy="5145643"/>
          </a:xfrm>
          <a:prstGeom prst="rect">
            <a:avLst/>
          </a:prstGeom>
        </p:spPr>
      </p:pic>
    </p:spTree>
    <p:extLst>
      <p:ext uri="{BB962C8B-B14F-4D97-AF65-F5344CB8AC3E}">
        <p14:creationId xmlns:p14="http://schemas.microsoft.com/office/powerpoint/2010/main" val="3176894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Anaplan refresher</a:t>
            </a:r>
          </a:p>
        </p:txBody>
      </p:sp>
      <p:sp>
        <p:nvSpPr>
          <p:cNvPr id="3" name="Content Placeholder 2"/>
          <p:cNvSpPr>
            <a:spLocks noGrp="1"/>
          </p:cNvSpPr>
          <p:nvPr>
            <p:ph idx="1"/>
          </p:nvPr>
        </p:nvSpPr>
        <p:spPr>
          <a:xfrm>
            <a:off x="1800808" y="3620277"/>
            <a:ext cx="5516153" cy="485192"/>
          </a:xfrm>
        </p:spPr>
        <p:txBody>
          <a:bodyPr/>
          <a:lstStyle/>
          <a:p>
            <a:pPr marL="457188" lvl="1" indent="0" algn="ctr">
              <a:spcAft>
                <a:spcPts val="0"/>
              </a:spcAft>
              <a:buNone/>
            </a:pPr>
            <a:r>
              <a:rPr lang="en-US" sz="2400" dirty="0"/>
              <a:t>www.Anaplan.com</a:t>
            </a:r>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22</a:t>
            </a:fld>
            <a:endParaRPr lang="en-US" dirty="0"/>
          </a:p>
        </p:txBody>
      </p:sp>
      <p:pic>
        <p:nvPicPr>
          <p:cNvPr id="5" name="Picture 4"/>
          <p:cNvPicPr>
            <a:picLocks noChangeAspect="1"/>
          </p:cNvPicPr>
          <p:nvPr/>
        </p:nvPicPr>
        <p:blipFill>
          <a:blip r:embed="rId2"/>
          <a:stretch>
            <a:fillRect/>
          </a:stretch>
        </p:blipFill>
        <p:spPr>
          <a:xfrm>
            <a:off x="1178066" y="1287740"/>
            <a:ext cx="6859761" cy="2427735"/>
          </a:xfrm>
          <a:prstGeom prst="rect">
            <a:avLst/>
          </a:prstGeom>
        </p:spPr>
      </p:pic>
    </p:spTree>
    <p:extLst>
      <p:ext uri="{BB962C8B-B14F-4D97-AF65-F5344CB8AC3E}">
        <p14:creationId xmlns:p14="http://schemas.microsoft.com/office/powerpoint/2010/main" val="4138089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QUESTIONS AND CONTACTS</a:t>
            </a:r>
          </a:p>
        </p:txBody>
      </p:sp>
      <p:sp>
        <p:nvSpPr>
          <p:cNvPr id="5" name="Content Placeholder 4"/>
          <p:cNvSpPr>
            <a:spLocks noGrp="1"/>
          </p:cNvSpPr>
          <p:nvPr>
            <p:ph sz="quarter" idx="3"/>
          </p:nvPr>
        </p:nvSpPr>
        <p:spPr>
          <a:xfrm>
            <a:off x="394253" y="1284758"/>
            <a:ext cx="8232912" cy="4734379"/>
          </a:xfrm>
        </p:spPr>
        <p:txBody>
          <a:bodyPr/>
          <a:lstStyle/>
          <a:p>
            <a:pPr marL="0" indent="0" algn="ctr">
              <a:buNone/>
            </a:pPr>
            <a:r>
              <a:rPr lang="en-US" sz="3200" dirty="0"/>
              <a:t>Questions?</a:t>
            </a:r>
          </a:p>
          <a:p>
            <a:endParaRPr lang="en-US" dirty="0"/>
          </a:p>
          <a:p>
            <a:pPr marL="0" indent="0" algn="ctr">
              <a:buNone/>
            </a:pPr>
            <a:r>
              <a:rPr lang="en-US" sz="3000" dirty="0"/>
              <a:t>Thank you for your partnership!  We look forward to continuing to work with you all this budget season!</a:t>
            </a:r>
          </a:p>
          <a:p>
            <a:pPr marL="0" indent="0">
              <a:buNone/>
            </a:pPr>
            <a:endParaRPr lang="en-US" dirty="0"/>
          </a:p>
          <a:p>
            <a:pPr marL="0" indent="0" algn="ctr">
              <a:buNone/>
            </a:pPr>
            <a:r>
              <a:rPr lang="en-US" sz="2800" u="sng" dirty="0"/>
              <a:t>Budget Contacts:</a:t>
            </a:r>
          </a:p>
          <a:p>
            <a:pPr marL="457188" lvl="1" indent="0" algn="ctr">
              <a:buNone/>
            </a:pPr>
            <a:r>
              <a:rPr lang="en-US" sz="2400" dirty="0"/>
              <a:t>Megan Cunningham</a:t>
            </a:r>
          </a:p>
          <a:p>
            <a:pPr marL="457188" lvl="1" indent="0" algn="ctr">
              <a:buNone/>
            </a:pPr>
            <a:r>
              <a:rPr lang="en-US" sz="2400" dirty="0"/>
              <a:t>Renee Miller </a:t>
            </a:r>
          </a:p>
          <a:p>
            <a:endParaRPr lang="en-US" dirty="0"/>
          </a:p>
        </p:txBody>
      </p:sp>
      <p:sp>
        <p:nvSpPr>
          <p:cNvPr id="6" name="Slide Number Placeholder 5"/>
          <p:cNvSpPr>
            <a:spLocks noGrp="1"/>
          </p:cNvSpPr>
          <p:nvPr>
            <p:ph type="sldNum" sz="quarter" idx="12"/>
          </p:nvPr>
        </p:nvSpPr>
        <p:spPr/>
        <p:txBody>
          <a:bodyPr/>
          <a:lstStyle/>
          <a:p>
            <a:pPr>
              <a:defRPr/>
            </a:pPr>
            <a:fld id="{5EA02BB6-1A9C-452C-B494-FBD8DDFC7C76}" type="slidenum">
              <a:rPr lang="en-US" smtClean="0"/>
              <a:pPr>
                <a:defRPr/>
              </a:pPr>
              <a:t>23</a:t>
            </a:fld>
            <a:endParaRPr lang="en-US"/>
          </a:p>
        </p:txBody>
      </p:sp>
    </p:spTree>
    <p:extLst>
      <p:ext uri="{BB962C8B-B14F-4D97-AF65-F5344CB8AC3E}">
        <p14:creationId xmlns:p14="http://schemas.microsoft.com/office/powerpoint/2010/main" val="192644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13" y="81973"/>
            <a:ext cx="8565502" cy="990600"/>
          </a:xfrm>
        </p:spPr>
        <p:txBody>
          <a:bodyPr/>
          <a:lstStyle/>
          <a:p>
            <a:r>
              <a:rPr lang="en-US" dirty="0"/>
              <a:t> </a:t>
            </a:r>
            <a:r>
              <a:rPr lang="en-US" sz="3200" dirty="0"/>
              <a:t>looking at FY25</a:t>
            </a:r>
            <a:endParaRPr lang="en-US"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3</a:t>
            </a:fld>
            <a:endParaRPr lang="en-US" dirty="0"/>
          </a:p>
        </p:txBody>
      </p:sp>
      <p:sp>
        <p:nvSpPr>
          <p:cNvPr id="6" name="Content Placeholder 2"/>
          <p:cNvSpPr>
            <a:spLocks noGrp="1"/>
          </p:cNvSpPr>
          <p:nvPr>
            <p:ph sz="half" idx="1"/>
          </p:nvPr>
        </p:nvSpPr>
        <p:spPr>
          <a:xfrm>
            <a:off x="452892" y="1351145"/>
            <a:ext cx="8310107" cy="5008472"/>
          </a:xfrm>
        </p:spPr>
        <p:txBody>
          <a:bodyPr/>
          <a:lstStyle/>
          <a:p>
            <a:pPr marL="0" indent="0">
              <a:spcAft>
                <a:spcPts val="1200"/>
              </a:spcAft>
              <a:buNone/>
            </a:pPr>
            <a:endParaRPr lang="en-US" dirty="0"/>
          </a:p>
          <a:p>
            <a:endParaRPr lang="en-US" dirty="0"/>
          </a:p>
        </p:txBody>
      </p:sp>
      <p:sp>
        <p:nvSpPr>
          <p:cNvPr id="3" name="TextBox 2"/>
          <p:cNvSpPr txBox="1"/>
          <p:nvPr/>
        </p:nvSpPr>
        <p:spPr>
          <a:xfrm>
            <a:off x="525384" y="1378095"/>
            <a:ext cx="8093231" cy="3970318"/>
          </a:xfrm>
          <a:prstGeom prst="rect">
            <a:avLst/>
          </a:prstGeom>
          <a:noFill/>
        </p:spPr>
        <p:txBody>
          <a:bodyPr wrap="square" rtlCol="0">
            <a:spAutoFit/>
          </a:bodyPr>
          <a:lstStyle/>
          <a:p>
            <a:pPr marL="342900" indent="-342900">
              <a:buFont typeface="Arial" panose="020B0604020202020204" pitchFamily="34" charset="0"/>
              <a:buChar char="•"/>
            </a:pPr>
            <a:r>
              <a:rPr lang="en-US" sz="2400" dirty="0"/>
              <a:t>State allocation is overall flat to slight decline</a:t>
            </a:r>
          </a:p>
          <a:p>
            <a:endParaRPr lang="en-US" sz="2400" dirty="0"/>
          </a:p>
          <a:p>
            <a:pPr marL="342900" indent="-342900">
              <a:buFont typeface="Arial" panose="020B0604020202020204" pitchFamily="34" charset="0"/>
              <a:buChar char="•"/>
            </a:pPr>
            <a:r>
              <a:rPr lang="en-US" sz="2400" dirty="0"/>
              <a:t>Enrollment is increasing; revenues not seeing same increase due to mix</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Net tuition and fee component – flat is most likely scenario</a:t>
            </a:r>
          </a:p>
          <a:p>
            <a:endParaRPr lang="en-US" sz="2400" dirty="0"/>
          </a:p>
          <a:p>
            <a:endParaRPr lang="en-US" i="1" dirty="0">
              <a:solidFill>
                <a:srgbClr val="FF0000"/>
              </a:solidFill>
            </a:endParaRP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86547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13" y="81973"/>
            <a:ext cx="8565502" cy="990600"/>
          </a:xfrm>
        </p:spPr>
        <p:txBody>
          <a:bodyPr/>
          <a:lstStyle/>
          <a:p>
            <a:r>
              <a:rPr lang="en-US" dirty="0"/>
              <a:t> </a:t>
            </a:r>
            <a:r>
              <a:rPr lang="en-US" sz="3200" dirty="0"/>
              <a:t>University Budget advisory board</a:t>
            </a:r>
            <a:endParaRPr lang="en-US"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4</a:t>
            </a:fld>
            <a:endParaRPr lang="en-US" dirty="0"/>
          </a:p>
        </p:txBody>
      </p:sp>
      <p:sp>
        <p:nvSpPr>
          <p:cNvPr id="6" name="Content Placeholder 2"/>
          <p:cNvSpPr>
            <a:spLocks noGrp="1"/>
          </p:cNvSpPr>
          <p:nvPr>
            <p:ph sz="half" idx="1"/>
          </p:nvPr>
        </p:nvSpPr>
        <p:spPr>
          <a:xfrm>
            <a:off x="452892" y="1351145"/>
            <a:ext cx="8310107" cy="5008472"/>
          </a:xfrm>
        </p:spPr>
        <p:txBody>
          <a:bodyPr/>
          <a:lstStyle/>
          <a:p>
            <a:pPr marL="0" indent="0">
              <a:spcAft>
                <a:spcPts val="1200"/>
              </a:spcAft>
              <a:buNone/>
            </a:pPr>
            <a:endParaRPr lang="en-US" dirty="0"/>
          </a:p>
          <a:p>
            <a:endParaRPr lang="en-US" dirty="0"/>
          </a:p>
        </p:txBody>
      </p:sp>
      <p:sp>
        <p:nvSpPr>
          <p:cNvPr id="3" name="TextBox 2"/>
          <p:cNvSpPr txBox="1"/>
          <p:nvPr/>
        </p:nvSpPr>
        <p:spPr>
          <a:xfrm>
            <a:off x="525384" y="1152281"/>
            <a:ext cx="8093231" cy="5940088"/>
          </a:xfrm>
          <a:prstGeom prst="rect">
            <a:avLst/>
          </a:prstGeom>
          <a:noFill/>
        </p:spPr>
        <p:txBody>
          <a:bodyPr wrap="square" rtlCol="0">
            <a:spAutoFit/>
          </a:bodyPr>
          <a:lstStyle/>
          <a:p>
            <a:r>
              <a:rPr lang="en-US" i="1" dirty="0"/>
              <a:t>UBAB Charge / Purpose</a:t>
            </a:r>
          </a:p>
          <a:p>
            <a:r>
              <a:rPr lang="en-US" i="1" dirty="0"/>
              <a:t>“Important deliberative and advisory body for our university.  UBAB will consider our constraints and opportunities in setting budgetary priorities and identify fiscally responsible strategies to meet these priorities, advance our mission, and enhance the financial sustainability of our university.</a:t>
            </a:r>
          </a:p>
          <a:p>
            <a:endParaRPr lang="en-US" i="1" dirty="0"/>
          </a:p>
          <a:p>
            <a:r>
              <a:rPr lang="en-US" i="1" dirty="0"/>
              <a:t>“At the forefront of UBAB’s initial priorities will be developing guiding principles for budgeting priorities – principles that can guide us from year to year regardless of the level of resources.</a:t>
            </a:r>
          </a:p>
          <a:p>
            <a:endParaRPr lang="en-US" i="1" dirty="0"/>
          </a:p>
          <a:p>
            <a:r>
              <a:rPr lang="en-US" i="1" dirty="0"/>
              <a:t>“UBAB will prioritize developing a three-year plan that will lead to a minimum 10% increase to faculty and staff salaries during that timeframe...work to be completed in the fall with implementation of salary increases beginning January 2023 and plan that can be incorporated into the fiscal year 2024 budget planning process.”</a:t>
            </a:r>
          </a:p>
          <a:p>
            <a:endParaRPr lang="en-US" i="1" dirty="0">
              <a:solidFill>
                <a:srgbClr val="FF0000"/>
              </a:solidFill>
            </a:endParaRP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587404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13" y="81973"/>
            <a:ext cx="8565502" cy="990600"/>
          </a:xfrm>
        </p:spPr>
        <p:txBody>
          <a:bodyPr/>
          <a:lstStyle/>
          <a:p>
            <a:r>
              <a:rPr lang="en-US" dirty="0"/>
              <a:t> </a:t>
            </a:r>
            <a:r>
              <a:rPr lang="en-US" sz="3200" dirty="0"/>
              <a:t>University Budget advisory board</a:t>
            </a:r>
            <a:endParaRPr lang="en-US"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5</a:t>
            </a:fld>
            <a:endParaRPr lang="en-US" dirty="0"/>
          </a:p>
        </p:txBody>
      </p:sp>
      <p:sp>
        <p:nvSpPr>
          <p:cNvPr id="6" name="Content Placeholder 2"/>
          <p:cNvSpPr>
            <a:spLocks noGrp="1"/>
          </p:cNvSpPr>
          <p:nvPr>
            <p:ph sz="half" idx="1"/>
          </p:nvPr>
        </p:nvSpPr>
        <p:spPr>
          <a:xfrm>
            <a:off x="452892" y="1351145"/>
            <a:ext cx="8310107" cy="5008472"/>
          </a:xfrm>
        </p:spPr>
        <p:txBody>
          <a:bodyPr/>
          <a:lstStyle/>
          <a:p>
            <a:pPr marL="0" indent="0">
              <a:spcAft>
                <a:spcPts val="1200"/>
              </a:spcAft>
              <a:buNone/>
            </a:pPr>
            <a:endParaRPr lang="en-US" dirty="0"/>
          </a:p>
          <a:p>
            <a:endParaRPr lang="en-US" dirty="0"/>
          </a:p>
        </p:txBody>
      </p:sp>
      <p:sp>
        <p:nvSpPr>
          <p:cNvPr id="10" name="TextBox 9">
            <a:extLst>
              <a:ext uri="{FF2B5EF4-FFF2-40B4-BE49-F238E27FC236}">
                <a16:creationId xmlns:a16="http://schemas.microsoft.com/office/drawing/2014/main" id="{353A6D1B-B5A2-388F-0245-92DB987084C7}"/>
              </a:ext>
            </a:extLst>
          </p:cNvPr>
          <p:cNvSpPr txBox="1"/>
          <p:nvPr/>
        </p:nvSpPr>
        <p:spPr>
          <a:xfrm>
            <a:off x="257452" y="1251751"/>
            <a:ext cx="8655729" cy="4093428"/>
          </a:xfrm>
          <a:prstGeom prst="rect">
            <a:avLst/>
          </a:prstGeom>
          <a:noFill/>
        </p:spPr>
        <p:txBody>
          <a:bodyPr wrap="square" rtlCol="0">
            <a:spAutoFit/>
          </a:bodyPr>
          <a:lstStyle/>
          <a:p>
            <a:r>
              <a:rPr lang="en-US" dirty="0"/>
              <a:t>Principles/Guidelines – Budgeting Priorities</a:t>
            </a:r>
          </a:p>
          <a:p>
            <a:endParaRPr lang="en-US" dirty="0"/>
          </a:p>
          <a:p>
            <a:pPr marL="342900" indent="-342900">
              <a:buFont typeface="Arial" panose="020B0604020202020204" pitchFamily="34" charset="0"/>
              <a:buChar char="•"/>
            </a:pPr>
            <a:r>
              <a:rPr lang="en-US" dirty="0"/>
              <a:t>Budget priorities support the institution’s core functions and are aligned with the university mission as expressed by Elevating Excellence 2025.</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Budget decisions are informed through data-analysis and projections.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Near term allocation complements long term planning.</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Units manage operations within allocated resource levels across all funding sources with discrete allocation of personnel and non-personnel budgets.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8192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13" y="81973"/>
            <a:ext cx="8565502" cy="990600"/>
          </a:xfrm>
        </p:spPr>
        <p:txBody>
          <a:bodyPr/>
          <a:lstStyle/>
          <a:p>
            <a:r>
              <a:rPr lang="en-US" dirty="0"/>
              <a:t> </a:t>
            </a:r>
            <a:r>
              <a:rPr lang="en-US" sz="3200" dirty="0"/>
              <a:t>University Budget advisory board</a:t>
            </a:r>
            <a:endParaRPr lang="en-US"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6</a:t>
            </a:fld>
            <a:endParaRPr lang="en-US" dirty="0"/>
          </a:p>
        </p:txBody>
      </p:sp>
      <p:sp>
        <p:nvSpPr>
          <p:cNvPr id="6" name="Content Placeholder 2"/>
          <p:cNvSpPr>
            <a:spLocks noGrp="1"/>
          </p:cNvSpPr>
          <p:nvPr>
            <p:ph sz="half" idx="1"/>
          </p:nvPr>
        </p:nvSpPr>
        <p:spPr>
          <a:xfrm>
            <a:off x="452892" y="1351145"/>
            <a:ext cx="8310107" cy="5008472"/>
          </a:xfrm>
        </p:spPr>
        <p:txBody>
          <a:bodyPr/>
          <a:lstStyle/>
          <a:p>
            <a:pPr marL="0" indent="0">
              <a:spcAft>
                <a:spcPts val="1200"/>
              </a:spcAft>
              <a:buNone/>
            </a:pPr>
            <a:endParaRPr lang="en-US" dirty="0"/>
          </a:p>
          <a:p>
            <a:endParaRPr lang="en-US" dirty="0"/>
          </a:p>
        </p:txBody>
      </p:sp>
      <p:sp>
        <p:nvSpPr>
          <p:cNvPr id="10" name="TextBox 9">
            <a:extLst>
              <a:ext uri="{FF2B5EF4-FFF2-40B4-BE49-F238E27FC236}">
                <a16:creationId xmlns:a16="http://schemas.microsoft.com/office/drawing/2014/main" id="{353A6D1B-B5A2-388F-0245-92DB987084C7}"/>
              </a:ext>
            </a:extLst>
          </p:cNvPr>
          <p:cNvSpPr txBox="1"/>
          <p:nvPr/>
        </p:nvSpPr>
        <p:spPr>
          <a:xfrm>
            <a:off x="257452" y="1251751"/>
            <a:ext cx="8655729" cy="3477875"/>
          </a:xfrm>
          <a:prstGeom prst="rect">
            <a:avLst/>
          </a:prstGeom>
          <a:noFill/>
        </p:spPr>
        <p:txBody>
          <a:bodyPr wrap="square" rtlCol="0">
            <a:spAutoFit/>
          </a:bodyPr>
          <a:lstStyle/>
          <a:p>
            <a:r>
              <a:rPr lang="en-US" dirty="0"/>
              <a:t>Principles/Guidelines – Budgeting Priorities</a:t>
            </a:r>
          </a:p>
          <a:p>
            <a:endParaRPr lang="en-US" dirty="0"/>
          </a:p>
          <a:p>
            <a:pPr marL="342900" indent="-342900">
              <a:buFont typeface="Arial" panose="020B0604020202020204" pitchFamily="34" charset="0"/>
              <a:buChar char="•"/>
            </a:pPr>
            <a:r>
              <a:rPr lang="en-US" dirty="0"/>
              <a:t>VP’s reallocate and redesign functions to reduce marginal operating costs.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Units transparently manage funds with maximum effectiveness and understanding that unrestricted revenue and funds outside unit operations are shared university funds.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Budget reorganizations require transparent analysis and coordinated communication from initiation of change to process completion.</a:t>
            </a:r>
          </a:p>
        </p:txBody>
      </p:sp>
    </p:spTree>
    <p:extLst>
      <p:ext uri="{BB962C8B-B14F-4D97-AF65-F5344CB8AC3E}">
        <p14:creationId xmlns:p14="http://schemas.microsoft.com/office/powerpoint/2010/main" val="4127022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TIMELINE</a:t>
            </a:r>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7</a:t>
            </a:fld>
            <a:endParaRPr lang="en-US" dirty="0"/>
          </a:p>
        </p:txBody>
      </p:sp>
      <p:sp>
        <p:nvSpPr>
          <p:cNvPr id="6" name="Content Placeholder 2"/>
          <p:cNvSpPr>
            <a:spLocks noGrp="1"/>
          </p:cNvSpPr>
          <p:nvPr>
            <p:ph sz="half" idx="1"/>
          </p:nvPr>
        </p:nvSpPr>
        <p:spPr>
          <a:xfrm>
            <a:off x="452893" y="1356389"/>
            <a:ext cx="8310107" cy="5501611"/>
          </a:xfrm>
        </p:spPr>
        <p:txBody>
          <a:bodyPr/>
          <a:lstStyle/>
          <a:p>
            <a:pPr>
              <a:spcAft>
                <a:spcPts val="1200"/>
              </a:spcAft>
            </a:pPr>
            <a:r>
              <a:rPr lang="en-US" sz="1800" dirty="0">
                <a:solidFill>
                  <a:srgbClr val="010000"/>
                </a:solidFill>
              </a:rPr>
              <a:t>March 19th:</a:t>
            </a:r>
            <a:r>
              <a:rPr lang="en-US" sz="1800" dirty="0"/>
              <a:t>  FY24 year end projections due in Anaplan</a:t>
            </a:r>
          </a:p>
          <a:p>
            <a:pPr>
              <a:spcAft>
                <a:spcPts val="1200"/>
              </a:spcAft>
            </a:pPr>
            <a:r>
              <a:rPr lang="en-US" sz="1800" dirty="0"/>
              <a:t>March 20th:  Budget Kickoff</a:t>
            </a:r>
          </a:p>
          <a:p>
            <a:pPr>
              <a:spcAft>
                <a:spcPts val="1200"/>
              </a:spcAft>
            </a:pPr>
            <a:r>
              <a:rPr lang="en-US" sz="1800" dirty="0">
                <a:solidFill>
                  <a:srgbClr val="010000"/>
                </a:solidFill>
              </a:rPr>
              <a:t>March 20</a:t>
            </a:r>
            <a:r>
              <a:rPr lang="en-US" sz="1800" baseline="30000" dirty="0">
                <a:solidFill>
                  <a:srgbClr val="010000"/>
                </a:solidFill>
              </a:rPr>
              <a:t>th</a:t>
            </a:r>
            <a:r>
              <a:rPr lang="en-US" sz="1800" dirty="0"/>
              <a:t>:  Anaplan OPEN for entry </a:t>
            </a:r>
          </a:p>
          <a:p>
            <a:pPr>
              <a:spcAft>
                <a:spcPts val="1200"/>
              </a:spcAft>
            </a:pPr>
            <a:r>
              <a:rPr lang="en-US" sz="1800" dirty="0">
                <a:solidFill>
                  <a:srgbClr val="010000"/>
                </a:solidFill>
              </a:rPr>
              <a:t>March 20</a:t>
            </a:r>
            <a:r>
              <a:rPr lang="en-US" sz="1800" baseline="30000" dirty="0">
                <a:solidFill>
                  <a:srgbClr val="010000"/>
                </a:solidFill>
              </a:rPr>
              <a:t>th</a:t>
            </a:r>
            <a:r>
              <a:rPr lang="en-US" sz="1800" dirty="0">
                <a:solidFill>
                  <a:srgbClr val="010000"/>
                </a:solidFill>
              </a:rPr>
              <a:t> – April 5th</a:t>
            </a:r>
            <a:r>
              <a:rPr lang="en-US" sz="1800" dirty="0"/>
              <a:t>:  Confirm all positions are accurately budgeted – FY25 salaries will roll into Anaplan April 5th</a:t>
            </a:r>
          </a:p>
          <a:p>
            <a:pPr>
              <a:spcAft>
                <a:spcPts val="1200"/>
              </a:spcAft>
            </a:pPr>
            <a:r>
              <a:rPr lang="en-US" sz="1800" dirty="0"/>
              <a:t>March 25</a:t>
            </a:r>
            <a:r>
              <a:rPr lang="en-US" sz="1800" baseline="30000" dirty="0"/>
              <a:t>th</a:t>
            </a:r>
            <a:r>
              <a:rPr lang="en-US" sz="1800" dirty="0"/>
              <a:t> – March 29th:  UBO meets with Cabinets to discuss allocations</a:t>
            </a:r>
          </a:p>
          <a:p>
            <a:pPr>
              <a:spcAft>
                <a:spcPts val="1200"/>
              </a:spcAft>
            </a:pPr>
            <a:r>
              <a:rPr lang="en-US" sz="1800" dirty="0"/>
              <a:t>April 10</a:t>
            </a:r>
            <a:r>
              <a:rPr lang="en-US" sz="1800" baseline="30000" dirty="0"/>
              <a:t>th</a:t>
            </a:r>
            <a:r>
              <a:rPr lang="en-US" sz="1800" dirty="0"/>
              <a:t>:  All </a:t>
            </a:r>
            <a:r>
              <a:rPr lang="en-US" sz="1800" dirty="0" err="1"/>
              <a:t>ePARS</a:t>
            </a:r>
            <a:r>
              <a:rPr lang="en-US" sz="1800" dirty="0"/>
              <a:t> and funding changes must be submitted</a:t>
            </a:r>
          </a:p>
          <a:p>
            <a:pPr>
              <a:spcAft>
                <a:spcPts val="1200"/>
              </a:spcAft>
            </a:pPr>
            <a:r>
              <a:rPr lang="en-US" sz="1800" dirty="0">
                <a:solidFill>
                  <a:srgbClr val="010000"/>
                </a:solidFill>
              </a:rPr>
              <a:t>April 26</a:t>
            </a:r>
            <a:r>
              <a:rPr lang="en-US" sz="1800" baseline="30000" dirty="0">
                <a:solidFill>
                  <a:srgbClr val="010000"/>
                </a:solidFill>
              </a:rPr>
              <a:t>th</a:t>
            </a:r>
            <a:r>
              <a:rPr lang="en-US" sz="1800" dirty="0"/>
              <a:t>:  All State and Local budget templates must be complete in Anaplan</a:t>
            </a:r>
          </a:p>
          <a:p>
            <a:pPr>
              <a:spcAft>
                <a:spcPts val="1200"/>
              </a:spcAft>
            </a:pPr>
            <a:r>
              <a:rPr lang="en-US" sz="1800" dirty="0"/>
              <a:t>April 29</a:t>
            </a:r>
            <a:r>
              <a:rPr lang="en-US" sz="1800" baseline="30000" dirty="0"/>
              <a:t>th</a:t>
            </a:r>
            <a:r>
              <a:rPr lang="en-US" sz="1800" dirty="0"/>
              <a:t>: Budget Office reviews and finalizes the FY25 Budget</a:t>
            </a:r>
          </a:p>
          <a:p>
            <a:pPr>
              <a:spcAft>
                <a:spcPts val="1200"/>
              </a:spcAft>
            </a:pPr>
            <a:r>
              <a:rPr lang="en-US" sz="1800" dirty="0"/>
              <a:t>May:  Budget documents due to ABOR</a:t>
            </a:r>
          </a:p>
          <a:p>
            <a:pPr marL="0" indent="0">
              <a:spcAft>
                <a:spcPts val="1200"/>
              </a:spcAft>
              <a:buNone/>
            </a:pPr>
            <a:endParaRPr lang="en-US" sz="2000" dirty="0"/>
          </a:p>
          <a:p>
            <a:endParaRPr lang="en-US" dirty="0"/>
          </a:p>
        </p:txBody>
      </p:sp>
    </p:spTree>
    <p:extLst>
      <p:ext uri="{BB962C8B-B14F-4D97-AF65-F5344CB8AC3E}">
        <p14:creationId xmlns:p14="http://schemas.microsoft.com/office/powerpoint/2010/main" val="247619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Local FY24 Estimates</a:t>
            </a:r>
          </a:p>
        </p:txBody>
      </p:sp>
      <p:sp>
        <p:nvSpPr>
          <p:cNvPr id="3" name="Content Placeholder 2"/>
          <p:cNvSpPr>
            <a:spLocks noGrp="1"/>
          </p:cNvSpPr>
          <p:nvPr>
            <p:ph idx="1"/>
          </p:nvPr>
        </p:nvSpPr>
        <p:spPr>
          <a:xfrm>
            <a:off x="280261" y="1424605"/>
            <a:ext cx="8305800" cy="3071142"/>
          </a:xfrm>
        </p:spPr>
        <p:txBody>
          <a:bodyPr/>
          <a:lstStyle/>
          <a:p>
            <a:pPr>
              <a:spcAft>
                <a:spcPts val="0"/>
              </a:spcAft>
            </a:pPr>
            <a:r>
              <a:rPr lang="en-US" sz="2700" dirty="0">
                <a:solidFill>
                  <a:srgbClr val="1B203D"/>
                </a:solidFill>
              </a:rPr>
              <a:t>FY24 Year-end Estimates</a:t>
            </a:r>
          </a:p>
          <a:p>
            <a:pPr marL="0" indent="0">
              <a:spcAft>
                <a:spcPts val="0"/>
              </a:spcAft>
              <a:buNone/>
            </a:pPr>
            <a:endParaRPr lang="en-US" sz="2700" dirty="0">
              <a:solidFill>
                <a:srgbClr val="1B203D"/>
              </a:solidFill>
            </a:endParaRPr>
          </a:p>
          <a:p>
            <a:pPr lvl="1">
              <a:spcAft>
                <a:spcPts val="0"/>
              </a:spcAft>
            </a:pPr>
            <a:r>
              <a:rPr lang="en-US" sz="2400" dirty="0">
                <a:solidFill>
                  <a:srgbClr val="1B203D"/>
                </a:solidFill>
              </a:rPr>
              <a:t>Forecasting estimates need to be manually added to the local finance template – FY24 Est Year End Budget column</a:t>
            </a:r>
          </a:p>
          <a:p>
            <a:pPr marL="457188" lvl="1" indent="0">
              <a:spcAft>
                <a:spcPts val="0"/>
              </a:spcAft>
              <a:buNone/>
            </a:pPr>
            <a:endParaRPr lang="en-US" sz="2400" dirty="0">
              <a:solidFill>
                <a:srgbClr val="1B203D"/>
              </a:solidFill>
            </a:endParaRPr>
          </a:p>
          <a:p>
            <a:pPr lvl="1">
              <a:spcAft>
                <a:spcPts val="0"/>
              </a:spcAft>
            </a:pPr>
            <a:r>
              <a:rPr lang="en-US" sz="2400" dirty="0">
                <a:solidFill>
                  <a:srgbClr val="1B203D"/>
                </a:solidFill>
              </a:rPr>
              <a:t>Will any of your </a:t>
            </a:r>
            <a:r>
              <a:rPr lang="en-US" sz="2400" dirty="0" err="1">
                <a:solidFill>
                  <a:srgbClr val="1B203D"/>
                </a:solidFill>
              </a:rPr>
              <a:t>DeptIDs</a:t>
            </a:r>
            <a:r>
              <a:rPr lang="en-US" sz="2400" dirty="0">
                <a:solidFill>
                  <a:srgbClr val="1B203D"/>
                </a:solidFill>
              </a:rPr>
              <a:t> end FY24 with a deficit?</a:t>
            </a:r>
          </a:p>
          <a:p>
            <a:pPr lvl="2">
              <a:spcAft>
                <a:spcPts val="0"/>
              </a:spcAft>
            </a:pPr>
            <a:r>
              <a:rPr lang="en-US" sz="2400" dirty="0">
                <a:solidFill>
                  <a:srgbClr val="1B203D"/>
                </a:solidFill>
              </a:rPr>
              <a:t>YES:  Email a completed Plan of Action to your UBO representative by April 5</a:t>
            </a:r>
            <a:r>
              <a:rPr lang="en-US" sz="2400" baseline="30000" dirty="0">
                <a:solidFill>
                  <a:srgbClr val="1B203D"/>
                </a:solidFill>
              </a:rPr>
              <a:t>th</a:t>
            </a:r>
            <a:r>
              <a:rPr lang="en-US" sz="2400" dirty="0">
                <a:solidFill>
                  <a:srgbClr val="1B203D"/>
                </a:solidFill>
              </a:rPr>
              <a:t>.</a:t>
            </a:r>
          </a:p>
          <a:p>
            <a:pPr marL="0" indent="0">
              <a:spcAft>
                <a:spcPts val="0"/>
              </a:spcAft>
              <a:buNone/>
            </a:pPr>
            <a:endParaRPr lang="en-US" sz="2800" dirty="0"/>
          </a:p>
          <a:p>
            <a:pPr marL="914377" lvl="2" indent="0">
              <a:spcAft>
                <a:spcPts val="0"/>
              </a:spcAft>
              <a:buNone/>
            </a:pPr>
            <a:endParaRPr lang="en-US" sz="2500" dirty="0"/>
          </a:p>
          <a:p>
            <a:pPr marL="457188" lvl="1" indent="0">
              <a:spcAft>
                <a:spcPts val="0"/>
              </a:spcAft>
              <a:buNone/>
            </a:pPr>
            <a:endParaRPr lang="en-US" sz="2100" dirty="0"/>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8</a:t>
            </a:fld>
            <a:endParaRPr lang="en-US" dirty="0"/>
          </a:p>
        </p:txBody>
      </p:sp>
    </p:spTree>
    <p:extLst>
      <p:ext uri="{BB962C8B-B14F-4D97-AF65-F5344CB8AC3E}">
        <p14:creationId xmlns:p14="http://schemas.microsoft.com/office/powerpoint/2010/main" val="3357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FY25 Budget Process – Position budgeting</a:t>
            </a:r>
          </a:p>
        </p:txBody>
      </p:sp>
      <p:sp>
        <p:nvSpPr>
          <p:cNvPr id="3" name="Content Placeholder 2"/>
          <p:cNvSpPr>
            <a:spLocks noGrp="1"/>
          </p:cNvSpPr>
          <p:nvPr>
            <p:ph idx="1"/>
          </p:nvPr>
        </p:nvSpPr>
        <p:spPr>
          <a:xfrm>
            <a:off x="457200" y="4131253"/>
            <a:ext cx="8305800" cy="3968952"/>
          </a:xfrm>
        </p:spPr>
        <p:txBody>
          <a:bodyPr/>
          <a:lstStyle/>
          <a:p>
            <a:pPr marL="914377" lvl="2" indent="0">
              <a:spcAft>
                <a:spcPts val="0"/>
              </a:spcAft>
              <a:buNone/>
            </a:pPr>
            <a:endParaRPr lang="en-US" dirty="0">
              <a:solidFill>
                <a:srgbClr val="1B203D"/>
              </a:solidFill>
            </a:endParaRPr>
          </a:p>
          <a:p>
            <a:pPr marL="457188" lvl="1" indent="0">
              <a:spcAft>
                <a:spcPts val="0"/>
              </a:spcAft>
              <a:buNone/>
            </a:pPr>
            <a:endParaRPr lang="en-US" sz="2100" dirty="0"/>
          </a:p>
          <a:p>
            <a:pPr marL="0" indent="0">
              <a:spcAft>
                <a:spcPts val="0"/>
              </a:spcAft>
              <a:buNone/>
            </a:pPr>
            <a:endParaRPr lang="en-US" sz="1600" dirty="0"/>
          </a:p>
          <a:p>
            <a:pPr marL="457188" lvl="1" indent="0">
              <a:spcAft>
                <a:spcPts val="0"/>
              </a:spcAft>
              <a:buNone/>
            </a:pPr>
            <a:endParaRPr lang="en-US" sz="600" dirty="0"/>
          </a:p>
        </p:txBody>
      </p:sp>
      <p:sp>
        <p:nvSpPr>
          <p:cNvPr id="4" name="Slide Number Placeholder 3"/>
          <p:cNvSpPr>
            <a:spLocks noGrp="1"/>
          </p:cNvSpPr>
          <p:nvPr>
            <p:ph type="sldNum" sz="quarter" idx="12"/>
          </p:nvPr>
        </p:nvSpPr>
        <p:spPr/>
        <p:txBody>
          <a:bodyPr/>
          <a:lstStyle/>
          <a:p>
            <a:pPr>
              <a:defRPr/>
            </a:pPr>
            <a:fld id="{3464530E-D695-45C9-AFB6-E411BBE0972A}" type="slidenum">
              <a:rPr lang="en-US" smtClean="0"/>
              <a:pPr>
                <a:defRPr/>
              </a:pPr>
              <a:t>9</a:t>
            </a:fld>
            <a:endParaRPr lang="en-US" dirty="0"/>
          </a:p>
        </p:txBody>
      </p:sp>
      <p:sp>
        <p:nvSpPr>
          <p:cNvPr id="5" name="TextBox 4">
            <a:extLst>
              <a:ext uri="{FF2B5EF4-FFF2-40B4-BE49-F238E27FC236}">
                <a16:creationId xmlns:a16="http://schemas.microsoft.com/office/drawing/2014/main" id="{6BF70635-FA21-24DE-25BC-DA1A271BB2E3}"/>
              </a:ext>
            </a:extLst>
          </p:cNvPr>
          <p:cNvSpPr txBox="1"/>
          <p:nvPr/>
        </p:nvSpPr>
        <p:spPr>
          <a:xfrm>
            <a:off x="181154" y="1248799"/>
            <a:ext cx="8393502" cy="4955203"/>
          </a:xfrm>
          <a:prstGeom prst="rect">
            <a:avLst/>
          </a:prstGeom>
          <a:noFill/>
        </p:spPr>
        <p:txBody>
          <a:bodyPr wrap="square" rtlCol="0">
            <a:spAutoFit/>
          </a:bodyPr>
          <a:lstStyle/>
          <a:p>
            <a:pPr marL="342900" indent="-342900">
              <a:buFont typeface="Arial" panose="020B0604020202020204" pitchFamily="34" charset="0"/>
              <a:buChar char="•"/>
            </a:pPr>
            <a:r>
              <a:rPr lang="en-US" sz="2400" dirty="0"/>
              <a:t>Review each positions</a:t>
            </a:r>
          </a:p>
          <a:p>
            <a:pPr marL="800100" lvl="1" indent="-342900">
              <a:buFont typeface="Arial" panose="020B0604020202020204" pitchFamily="34" charset="0"/>
              <a:buChar char="‾"/>
            </a:pPr>
            <a:r>
              <a:rPr lang="en-US" dirty="0"/>
              <a:t>Is FTE count correct</a:t>
            </a:r>
          </a:p>
          <a:p>
            <a:pPr marL="1257300" lvl="2" indent="-342900">
              <a:buFont typeface="Arial" panose="020B0604020202020204" pitchFamily="34" charset="0"/>
              <a:buChar char="•"/>
            </a:pPr>
            <a:r>
              <a:rPr lang="en-US" dirty="0"/>
              <a:t>Split funded positions: confirm they total 100%</a:t>
            </a:r>
          </a:p>
          <a:p>
            <a:pPr marL="1257300" lvl="2" indent="-342900">
              <a:buFont typeface="Arial" panose="020B0604020202020204" pitchFamily="34" charset="0"/>
              <a:buChar char="•"/>
            </a:pPr>
            <a:r>
              <a:rPr lang="en-US" dirty="0"/>
              <a:t>Communicate with other departments involved in split</a:t>
            </a:r>
          </a:p>
          <a:p>
            <a:pPr lvl="2"/>
            <a:endParaRPr lang="en-US" dirty="0"/>
          </a:p>
          <a:p>
            <a:pPr marL="800100" lvl="1" indent="-342900">
              <a:buFont typeface="Arial" panose="020B0604020202020204" pitchFamily="34" charset="0"/>
              <a:buChar char="‾"/>
            </a:pPr>
            <a:r>
              <a:rPr lang="en-US" sz="2400" dirty="0"/>
              <a:t>Is the funding source correct</a:t>
            </a:r>
          </a:p>
          <a:p>
            <a:pPr marL="1257300" lvl="2" indent="-342900">
              <a:buFont typeface="Arial" panose="020B0604020202020204" pitchFamily="34" charset="0"/>
              <a:buChar char="•"/>
            </a:pPr>
            <a:r>
              <a:rPr lang="en-US" dirty="0"/>
              <a:t>No: submit </a:t>
            </a:r>
            <a:r>
              <a:rPr lang="en-US" dirty="0" err="1"/>
              <a:t>ePAR</a:t>
            </a:r>
            <a:r>
              <a:rPr lang="en-US" dirty="0"/>
              <a:t> and/or funding change form (by April 10</a:t>
            </a:r>
            <a:r>
              <a:rPr lang="en-US" baseline="30000" dirty="0"/>
              <a:t>th</a:t>
            </a:r>
            <a:r>
              <a:rPr lang="en-US" dirty="0"/>
              <a:t>)</a:t>
            </a:r>
          </a:p>
          <a:p>
            <a:pPr lvl="2"/>
            <a:endParaRPr lang="en-US" dirty="0"/>
          </a:p>
          <a:p>
            <a:pPr marL="800100" lvl="1" indent="-342900">
              <a:buFont typeface="Arial" panose="020B0604020202020204" pitchFamily="34" charset="0"/>
              <a:buChar char="‾"/>
            </a:pPr>
            <a:r>
              <a:rPr lang="en-US" sz="2400" dirty="0"/>
              <a:t>Is the salary amount correct </a:t>
            </a:r>
            <a:r>
              <a:rPr lang="en-US" i="1" dirty="0"/>
              <a:t>(</a:t>
            </a:r>
            <a:r>
              <a:rPr lang="en-US" sz="1800" i="1" dirty="0"/>
              <a:t>new salaries – 3% increase should roll into Anaplan April 5</a:t>
            </a:r>
            <a:r>
              <a:rPr lang="en-US" sz="1800" i="1" baseline="30000" dirty="0"/>
              <a:t>th</a:t>
            </a:r>
            <a:r>
              <a:rPr lang="en-US" sz="1800" i="1" dirty="0"/>
              <a:t>)</a:t>
            </a:r>
          </a:p>
          <a:p>
            <a:pPr marL="1257300" lvl="2" indent="-342900">
              <a:buFont typeface="Arial" panose="020B0604020202020204" pitchFamily="34" charset="0"/>
              <a:buChar char="•"/>
            </a:pPr>
            <a:r>
              <a:rPr lang="en-US" dirty="0"/>
              <a:t>No: Copy Salary Difference into Salary change Column to reflect updated salary.</a:t>
            </a:r>
          </a:p>
          <a:p>
            <a:pPr marL="1257300" lvl="2" indent="-342900">
              <a:buFont typeface="Arial" panose="020B0604020202020204" pitchFamily="34" charset="0"/>
              <a:buChar char="•"/>
            </a:pPr>
            <a:endParaRPr lang="en-US" dirty="0"/>
          </a:p>
          <a:p>
            <a:pPr marL="342900" indent="-342900">
              <a:buFont typeface="Arial" panose="020B0604020202020204" pitchFamily="34" charset="0"/>
              <a:buChar char="•"/>
            </a:pPr>
            <a:r>
              <a:rPr lang="en-US" sz="2400" dirty="0"/>
              <a:t>ERE</a:t>
            </a:r>
          </a:p>
          <a:p>
            <a:pPr marL="800100" lvl="1" indent="-342900">
              <a:buFont typeface="Arial" panose="020B0604020202020204" pitchFamily="34" charset="0"/>
              <a:buChar char="‾"/>
            </a:pPr>
            <a:r>
              <a:rPr lang="en-US" dirty="0"/>
              <a:t>Anaplan automatically calculates the ERE</a:t>
            </a:r>
          </a:p>
        </p:txBody>
      </p:sp>
      <p:pic>
        <p:nvPicPr>
          <p:cNvPr id="7" name="Picture 6">
            <a:extLst>
              <a:ext uri="{FF2B5EF4-FFF2-40B4-BE49-F238E27FC236}">
                <a16:creationId xmlns:a16="http://schemas.microsoft.com/office/drawing/2014/main" id="{BD940CDA-BC59-A3E7-67A7-B05B5984E062}"/>
              </a:ext>
            </a:extLst>
          </p:cNvPr>
          <p:cNvPicPr>
            <a:picLocks noChangeAspect="1"/>
          </p:cNvPicPr>
          <p:nvPr/>
        </p:nvPicPr>
        <p:blipFill>
          <a:blip r:embed="rId2"/>
          <a:stretch>
            <a:fillRect/>
          </a:stretch>
        </p:blipFill>
        <p:spPr>
          <a:xfrm>
            <a:off x="6011174" y="4905555"/>
            <a:ext cx="2751826" cy="1805158"/>
          </a:xfrm>
          <a:prstGeom prst="rect">
            <a:avLst/>
          </a:prstGeom>
        </p:spPr>
      </p:pic>
    </p:spTree>
    <p:extLst>
      <p:ext uri="{BB962C8B-B14F-4D97-AF65-F5344CB8AC3E}">
        <p14:creationId xmlns:p14="http://schemas.microsoft.com/office/powerpoint/2010/main" val="3266630182"/>
      </p:ext>
    </p:extLst>
  </p:cSld>
  <p:clrMapOvr>
    <a:masterClrMapping/>
  </p:clrMapOvr>
</p:sld>
</file>

<file path=ppt/theme/theme1.xml><?xml version="1.0" encoding="utf-8"?>
<a:theme xmlns:a="http://schemas.openxmlformats.org/drawingml/2006/main" name="Dark-Blue-Vertical-PPT-Template">
  <a:themeElements>
    <a:clrScheme name="Custom 1">
      <a:dk1>
        <a:srgbClr val="003366"/>
      </a:dk1>
      <a:lt1>
        <a:srgbClr val="FFFFFF"/>
      </a:lt1>
      <a:dk2>
        <a:srgbClr val="0066B3"/>
      </a:dk2>
      <a:lt2>
        <a:srgbClr val="C3B8B2"/>
      </a:lt2>
      <a:accent1>
        <a:srgbClr val="FBB040"/>
      </a:accent1>
      <a:accent2>
        <a:srgbClr val="F07F09"/>
      </a:accent2>
      <a:accent3>
        <a:srgbClr val="B1541F"/>
      </a:accent3>
      <a:accent4>
        <a:srgbClr val="00ABA3"/>
      </a:accent4>
      <a:accent5>
        <a:srgbClr val="009DDC"/>
      </a:accent5>
      <a:accent6>
        <a:srgbClr val="0066B3"/>
      </a:accent6>
      <a:hlink>
        <a:srgbClr val="FFCC00"/>
      </a:hlink>
      <a:folHlink>
        <a:srgbClr val="00853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NAU_Preside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U_Preside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U_Preside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U_Preside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U_Preside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U_Preside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U_President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U_Preside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U_Preside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U_Preside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U_Preside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U_Preside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ark-Blue-Vertical-PPT-Template">
  <a:themeElements>
    <a:clrScheme name="Custom 1">
      <a:dk1>
        <a:srgbClr val="003366"/>
      </a:dk1>
      <a:lt1>
        <a:srgbClr val="FFFFFF"/>
      </a:lt1>
      <a:dk2>
        <a:srgbClr val="0066B3"/>
      </a:dk2>
      <a:lt2>
        <a:srgbClr val="C3B8B2"/>
      </a:lt2>
      <a:accent1>
        <a:srgbClr val="FBB040"/>
      </a:accent1>
      <a:accent2>
        <a:srgbClr val="F07F09"/>
      </a:accent2>
      <a:accent3>
        <a:srgbClr val="B1541F"/>
      </a:accent3>
      <a:accent4>
        <a:srgbClr val="00ABA3"/>
      </a:accent4>
      <a:accent5>
        <a:srgbClr val="009DDC"/>
      </a:accent5>
      <a:accent6>
        <a:srgbClr val="0066B3"/>
      </a:accent6>
      <a:hlink>
        <a:srgbClr val="FFCC00"/>
      </a:hlink>
      <a:folHlink>
        <a:srgbClr val="00853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NAU_Preside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U_Preside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U_Preside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U_Preside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U_Preside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U_Preside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U_President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U_Preside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U_Preside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U_Preside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U_Preside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U_Preside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7455</TotalTime>
  <Words>1485</Words>
  <Application>Microsoft Office PowerPoint</Application>
  <PresentationFormat>On-screen Show (4:3)</PresentationFormat>
  <Paragraphs>221</Paragraphs>
  <Slides>23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Arial Hebrew Scholar</vt:lpstr>
      <vt:lpstr>Calibri</vt:lpstr>
      <vt:lpstr>Courier New</vt:lpstr>
      <vt:lpstr>Rial</vt:lpstr>
      <vt:lpstr>Symbol</vt:lpstr>
      <vt:lpstr>Times</vt:lpstr>
      <vt:lpstr>Times New Roman</vt:lpstr>
      <vt:lpstr>Dark-Blue-Vertical-PPT-Template</vt:lpstr>
      <vt:lpstr>1_Dark-Blue-Vertical-PPT-Template</vt:lpstr>
      <vt:lpstr>FY25 Budget Kickoff March 2024</vt:lpstr>
      <vt:lpstr>Agenda</vt:lpstr>
      <vt:lpstr> looking at FY25</vt:lpstr>
      <vt:lpstr> University Budget advisory board</vt:lpstr>
      <vt:lpstr> University Budget advisory board</vt:lpstr>
      <vt:lpstr> University Budget advisory board</vt:lpstr>
      <vt:lpstr>FY25 BUDGET TIMELINE</vt:lpstr>
      <vt:lpstr>FY25 Budget Process – Local FY24 Estimates</vt:lpstr>
      <vt:lpstr>FY25 Budget Process – Position budgeting</vt:lpstr>
      <vt:lpstr>FY25 Budget Process – fy25 financial tree in people soft financial</vt:lpstr>
      <vt:lpstr>FY25 Budget Process – Local FY25 revenue budget</vt:lpstr>
      <vt:lpstr>FY25 Budget Process – Local FY25 expense budget</vt:lpstr>
      <vt:lpstr>FY25 Budget Process – Local FY25 expense budget</vt:lpstr>
      <vt:lpstr>FY25 Budget Process – Local FY25 expense budget</vt:lpstr>
      <vt:lpstr>FY25 Budget Process – Local FY25 transfer budget</vt:lpstr>
      <vt:lpstr>FY25 Budget Process – state FY24</vt:lpstr>
      <vt:lpstr>FY25 Rates</vt:lpstr>
      <vt:lpstr>FY25 Rates</vt:lpstr>
      <vt:lpstr>FY25 Rates</vt:lpstr>
      <vt:lpstr>FY25 Rates</vt:lpstr>
      <vt:lpstr>NEW - Cabinet Sources/uses template</vt:lpstr>
      <vt:lpstr>Anaplan refresher</vt:lpstr>
      <vt:lpstr>QUESTIONS AND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New leader orientation!</dc:title>
  <dc:creator>Cassandra Anderson</dc:creator>
  <cp:lastModifiedBy>Megan R Cunningham</cp:lastModifiedBy>
  <cp:revision>375</cp:revision>
  <cp:lastPrinted>2019-03-04T19:46:05Z</cp:lastPrinted>
  <dcterms:created xsi:type="dcterms:W3CDTF">2014-02-19T16:49:03Z</dcterms:created>
  <dcterms:modified xsi:type="dcterms:W3CDTF">2024-03-19T18:35:27Z</dcterms:modified>
</cp:coreProperties>
</file>