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7" r:id="rId4"/>
    <p:sldId id="273" r:id="rId5"/>
    <p:sldId id="275" r:id="rId6"/>
    <p:sldId id="277" r:id="rId7"/>
    <p:sldId id="274" r:id="rId8"/>
    <p:sldId id="278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04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24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22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867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56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58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9/7/2018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2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9/7/2018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7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9/7/2018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8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165A355-B873-43C1-A83F-D787EA8ACBEE}" type="datetimeFigureOut">
              <a:rPr lang="en-US" smtClean="0"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7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9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165A355-B873-43C1-A83F-D787EA8ACBEE}" type="datetimeFigureOut">
              <a:rPr lang="en-US" smtClean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51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au.edu/web/theme-design-feedback-for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au.edu/its/learn/wordpress-editor" TargetMode="External"/><Relationship Id="rId2" Type="http://schemas.openxmlformats.org/officeDocument/2006/relationships/hyperlink" Target="https://nau.edu/web/trainin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vendor.hub.wp.nau.ed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WordPress Unit Web Coordinators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Monthly Summit – 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3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95551" y="947628"/>
            <a:ext cx="10058400" cy="48698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i="1" dirty="0" smtClean="0"/>
          </a:p>
          <a:p>
            <a:pPr marL="0" indent="0">
              <a:buNone/>
            </a:pPr>
            <a:r>
              <a:rPr lang="en-US" sz="5400" i="1" dirty="0" smtClean="0"/>
              <a:t>“</a:t>
            </a:r>
            <a:r>
              <a:rPr lang="en-US" sz="5400" i="1" dirty="0"/>
              <a:t>Technology is a word that describes something that doesn’t work yet</a:t>
            </a:r>
            <a:r>
              <a:rPr lang="en-US" sz="5400" i="1" dirty="0" smtClean="0"/>
              <a:t>.” </a:t>
            </a:r>
            <a:r>
              <a:rPr lang="en-US" sz="5400" i="1" dirty="0"/>
              <a:t>- Douglas Adams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41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Recent site launches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Theme enhancements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Training update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Mass </a:t>
            </a:r>
            <a:r>
              <a:rPr lang="en-US" sz="3600" dirty="0"/>
              <a:t>migration </a:t>
            </a:r>
            <a:r>
              <a:rPr lang="en-US" sz="3600" dirty="0" smtClean="0"/>
              <a:t>status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What’s coming</a:t>
            </a:r>
            <a:endParaRPr lang="en-US" sz="3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Q&amp;A</a:t>
            </a:r>
            <a:endParaRPr lang="en-US" sz="3600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73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site </a:t>
            </a:r>
            <a:r>
              <a:rPr lang="en-US" dirty="0"/>
              <a:t>launches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FIPA – Budget	</a:t>
            </a:r>
            <a:r>
              <a:rPr lang="en-US" sz="2200" dirty="0" smtClean="0"/>
              <a:t>		August </a:t>
            </a:r>
            <a:r>
              <a:rPr lang="en-US" sz="2200" dirty="0"/>
              <a:t>9th,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FIPA – Comptroller	</a:t>
            </a:r>
            <a:r>
              <a:rPr lang="en-US" sz="2200" dirty="0" smtClean="0"/>
              <a:t>		August </a:t>
            </a:r>
            <a:r>
              <a:rPr lang="en-US" sz="2200" dirty="0"/>
              <a:t>9th,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FIPA – Strategic Planning	</a:t>
            </a:r>
            <a:r>
              <a:rPr lang="en-US" sz="2200" dirty="0" smtClean="0"/>
              <a:t>		August </a:t>
            </a:r>
            <a:r>
              <a:rPr lang="en-US" sz="2200" dirty="0"/>
              <a:t>9th,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CEFNS – School of Earth and Sustainability	</a:t>
            </a:r>
            <a:r>
              <a:rPr lang="en-US" sz="2200" dirty="0" smtClean="0"/>
              <a:t>	August </a:t>
            </a:r>
            <a:r>
              <a:rPr lang="en-US" sz="2200" dirty="0"/>
              <a:t>9th,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EMSA – Transfer &amp; Commuter Connections	</a:t>
            </a:r>
            <a:r>
              <a:rPr lang="en-US" sz="2200" dirty="0" smtClean="0"/>
              <a:t>	August </a:t>
            </a:r>
            <a:r>
              <a:rPr lang="en-US" sz="2200" dirty="0"/>
              <a:t>9th,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CEIAS – CEIAS General	</a:t>
            </a:r>
            <a:r>
              <a:rPr lang="en-US" sz="2200" dirty="0" smtClean="0"/>
              <a:t>		August </a:t>
            </a:r>
            <a:r>
              <a:rPr lang="en-US" sz="2200" dirty="0"/>
              <a:t>15th,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Research – NAU Research	</a:t>
            </a:r>
            <a:r>
              <a:rPr lang="en-US" sz="2200" dirty="0" smtClean="0"/>
              <a:t>		August </a:t>
            </a:r>
            <a:r>
              <a:rPr lang="en-US" sz="2200" dirty="0"/>
              <a:t>16th,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Research – High Performance Computing	</a:t>
            </a:r>
            <a:r>
              <a:rPr lang="en-US" sz="2200" dirty="0" smtClean="0"/>
              <a:t>	August </a:t>
            </a:r>
            <a:r>
              <a:rPr lang="en-US" sz="2200" dirty="0"/>
              <a:t>16th,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EMSA – </a:t>
            </a:r>
            <a:r>
              <a:rPr lang="en-US" sz="2200" dirty="0" err="1"/>
              <a:t>JacksCard</a:t>
            </a:r>
            <a:r>
              <a:rPr lang="en-US" sz="2200" dirty="0"/>
              <a:t>	</a:t>
            </a:r>
            <a:r>
              <a:rPr lang="en-US" sz="2200" dirty="0" smtClean="0"/>
              <a:t>		August </a:t>
            </a:r>
            <a:r>
              <a:rPr lang="en-US" sz="2200" dirty="0"/>
              <a:t>16th,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CAL – Auditoria	</a:t>
            </a:r>
            <a:r>
              <a:rPr lang="en-US" sz="2200" dirty="0" smtClean="0"/>
              <a:t>		August </a:t>
            </a:r>
            <a:r>
              <a:rPr lang="en-US" sz="2200" dirty="0"/>
              <a:t>16th,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CEFNS– Center for Science Teaching &amp; Learning	August 23rd,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SBS– Politics and International Affairs	</a:t>
            </a:r>
            <a:r>
              <a:rPr lang="en-US" sz="2200" dirty="0" smtClean="0"/>
              <a:t>	August </a:t>
            </a:r>
            <a:r>
              <a:rPr lang="en-US" sz="2200" dirty="0"/>
              <a:t>23rd,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SBS– Sociology	</a:t>
            </a:r>
            <a:r>
              <a:rPr lang="en-US" sz="2200" dirty="0" smtClean="0"/>
              <a:t>		August </a:t>
            </a:r>
            <a:r>
              <a:rPr lang="en-US" sz="2200" dirty="0"/>
              <a:t>23rd,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SBS– Family Violence Institute	</a:t>
            </a:r>
            <a:r>
              <a:rPr lang="en-US" sz="2200" dirty="0" smtClean="0"/>
              <a:t>	August </a:t>
            </a:r>
            <a:r>
              <a:rPr lang="en-US" sz="2200" dirty="0"/>
              <a:t>23rd,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CHHS– UCAN	</a:t>
            </a:r>
            <a:r>
              <a:rPr lang="en-US" sz="2200" dirty="0" smtClean="0"/>
              <a:t>			August </a:t>
            </a:r>
            <a:r>
              <a:rPr lang="en-US" sz="2200" dirty="0"/>
              <a:t>23rd,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CHHS– SHERC	</a:t>
            </a:r>
            <a:r>
              <a:rPr lang="en-US" sz="2200" dirty="0" smtClean="0"/>
              <a:t>		August </a:t>
            </a:r>
            <a:r>
              <a:rPr lang="en-US" sz="2200" dirty="0"/>
              <a:t>23rd,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Franke– Franke General	</a:t>
            </a:r>
            <a:r>
              <a:rPr lang="en-US" sz="2200" dirty="0" smtClean="0"/>
              <a:t>		August </a:t>
            </a:r>
            <a:r>
              <a:rPr lang="en-US" sz="2200" dirty="0"/>
              <a:t>23rd,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Franke– Advising	</a:t>
            </a:r>
            <a:r>
              <a:rPr lang="en-US" sz="2200" dirty="0" smtClean="0"/>
              <a:t>		August </a:t>
            </a:r>
            <a:r>
              <a:rPr lang="en-US" sz="2200" dirty="0"/>
              <a:t>23rd,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Franke– Career Development Office	</a:t>
            </a:r>
            <a:r>
              <a:rPr lang="en-US" sz="2200" dirty="0" smtClean="0"/>
              <a:t>	August </a:t>
            </a:r>
            <a:r>
              <a:rPr lang="en-US" sz="2200" dirty="0"/>
              <a:t>23rd,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Franke– Veteran Student Center	</a:t>
            </a:r>
            <a:r>
              <a:rPr lang="en-US" sz="2200" dirty="0" smtClean="0"/>
              <a:t>	August </a:t>
            </a:r>
            <a:r>
              <a:rPr lang="en-US" sz="2200" dirty="0"/>
              <a:t>23rd,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Franke– Hotel &amp; Restaurant Management	</a:t>
            </a:r>
            <a:r>
              <a:rPr lang="en-US" sz="2200" dirty="0" smtClean="0"/>
              <a:t>	August </a:t>
            </a:r>
            <a:r>
              <a:rPr lang="en-US" sz="2200" dirty="0"/>
              <a:t>23rd,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ITS– Experience Design	</a:t>
            </a:r>
            <a:r>
              <a:rPr lang="en-US" sz="2200" dirty="0" smtClean="0"/>
              <a:t>		September </a:t>
            </a:r>
            <a:r>
              <a:rPr lang="en-US" sz="2200" dirty="0"/>
              <a:t>6th,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CAL– Art Museum	</a:t>
            </a:r>
            <a:r>
              <a:rPr lang="en-US" sz="2200" dirty="0" smtClean="0"/>
              <a:t>		September </a:t>
            </a:r>
            <a:r>
              <a:rPr lang="en-US" sz="2200" dirty="0"/>
              <a:t>6th,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NAU Online	</a:t>
            </a:r>
            <a:r>
              <a:rPr lang="en-US" sz="2200" dirty="0" smtClean="0"/>
              <a:t>			September </a:t>
            </a:r>
            <a:r>
              <a:rPr lang="en-US" sz="2200" dirty="0"/>
              <a:t>6th,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Statewide Campuses	</a:t>
            </a:r>
            <a:r>
              <a:rPr lang="en-US" sz="2200" dirty="0" smtClean="0"/>
              <a:t>		September </a:t>
            </a:r>
            <a:r>
              <a:rPr lang="en-US" sz="2200" dirty="0"/>
              <a:t>6th, </a:t>
            </a:r>
            <a:r>
              <a:rPr lang="en-US" sz="2200" dirty="0" smtClean="0"/>
              <a:t>2018</a:t>
            </a:r>
          </a:p>
          <a:p>
            <a:pPr marL="0" indent="0" algn="ctr">
              <a:buNone/>
            </a:pPr>
            <a:r>
              <a:rPr lang="en-US" sz="2200" b="1" i="1" dirty="0" smtClean="0"/>
              <a:t>This brings us to 75+ live sites in WordPress!</a:t>
            </a:r>
            <a:endParaRPr lang="en-US" b="1" i="1" dirty="0" smtClean="0"/>
          </a:p>
        </p:txBody>
      </p:sp>
    </p:spTree>
    <p:extLst>
      <p:ext uri="{BB962C8B-B14F-4D97-AF65-F5344CB8AC3E}">
        <p14:creationId xmlns:p14="http://schemas.microsoft.com/office/powerpoint/2010/main" val="1783785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</a:t>
            </a:r>
            <a:r>
              <a:rPr lang="en-US" dirty="0" smtClean="0"/>
              <a:t>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42416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Three Enterprise theme and two Marketing theme releases in August: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“Sticky” top navigation and CTA elements on most site pages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NAU logo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Enhancements around Styling, Navigation, Posts, and Forms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Campuses now added to building field in Directory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Bug fixes, updates, accessibility &amp; functional improvements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Theme feedback can </a:t>
            </a:r>
            <a:r>
              <a:rPr lang="en-US" sz="2200" dirty="0"/>
              <a:t>be given at: </a:t>
            </a:r>
            <a:r>
              <a:rPr lang="en-US" sz="2200" dirty="0">
                <a:hlinkClick r:id="rId2"/>
              </a:rPr>
              <a:t>https://nau.edu/web/theme-design-feedback-form</a:t>
            </a:r>
            <a:r>
              <a:rPr lang="en-US" sz="2200" dirty="0" smtClean="0">
                <a:hlinkClick r:id="rId2"/>
              </a:rPr>
              <a:t>/</a:t>
            </a:r>
            <a:r>
              <a:rPr lang="en-US" sz="2200" dirty="0" smtClean="0"/>
              <a:t> 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More updates, features, and enhancements are coming!</a:t>
            </a:r>
            <a:endParaRPr lang="en-US" sz="22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735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Training </a:t>
            </a:r>
            <a:r>
              <a:rPr lang="en-US" sz="2200" dirty="0" smtClean="0"/>
              <a:t>site </a:t>
            </a:r>
            <a:r>
              <a:rPr lang="en-US" sz="2200" dirty="0" smtClean="0"/>
              <a:t>has been</a:t>
            </a:r>
            <a:r>
              <a:rPr lang="en-US" sz="2200" dirty="0" smtClean="0"/>
              <a:t> </a:t>
            </a:r>
            <a:r>
              <a:rPr lang="en-US" sz="2200" dirty="0" smtClean="0"/>
              <a:t>updated </a:t>
            </a:r>
            <a:r>
              <a:rPr lang="en-US" sz="2200" dirty="0" smtClean="0"/>
              <a:t>at </a:t>
            </a:r>
            <a:r>
              <a:rPr lang="en-US" sz="2200" dirty="0">
                <a:hlinkClick r:id="rId2"/>
              </a:rPr>
              <a:t>https://nau.edu/web/training/</a:t>
            </a:r>
            <a:r>
              <a:rPr lang="en-US" sz="2200" dirty="0"/>
              <a:t> </a:t>
            </a: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Onlin</a:t>
            </a:r>
            <a:r>
              <a:rPr lang="en-US" sz="2200" dirty="0" smtClean="0"/>
              <a:t>e </a:t>
            </a:r>
            <a:r>
              <a:rPr lang="en-US" sz="2200" dirty="0" smtClean="0"/>
              <a:t>self-guided </a:t>
            </a:r>
            <a:r>
              <a:rPr lang="en-US" sz="2200" dirty="0" smtClean="0"/>
              <a:t>trainings are now available</a:t>
            </a:r>
            <a:r>
              <a:rPr lang="en-US" sz="2200" dirty="0" smtClean="0"/>
              <a:t>!</a:t>
            </a:r>
            <a:endParaRPr lang="en-US" sz="2200" dirty="0" smtClean="0"/>
          </a:p>
          <a:p>
            <a:pPr marL="0" indent="0" algn="ctr">
              <a:buNone/>
            </a:pPr>
            <a:r>
              <a:rPr lang="en-US" sz="2800" u="sng" dirty="0">
                <a:hlinkClick r:id="rId3"/>
              </a:rPr>
              <a:t>https://</a:t>
            </a:r>
            <a:r>
              <a:rPr lang="en-US" sz="2800" u="sng" dirty="0" smtClean="0">
                <a:hlinkClick r:id="rId3"/>
              </a:rPr>
              <a:t>nau.edu/its/learn/wordpress-editor</a:t>
            </a:r>
            <a:endParaRPr lang="en-US" sz="2800" u="sng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Closed </a:t>
            </a:r>
            <a:r>
              <a:rPr lang="en-US" sz="2200" dirty="0" smtClean="0"/>
              <a:t>Caption is available for all trainings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Open labs are available and scheduled through the end of October</a:t>
            </a:r>
            <a:endParaRPr lang="en-US" sz="22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06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migration s</a:t>
            </a:r>
            <a:r>
              <a:rPr lang="en-US" dirty="0" smtClean="0"/>
              <a:t>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180 sites have been migrated by WordHerd and 175 have had initial QA and menu work </a:t>
            </a:r>
            <a:r>
              <a:rPr lang="en-US" sz="2200" dirty="0" smtClean="0"/>
              <a:t>complet</a:t>
            </a:r>
            <a:r>
              <a:rPr lang="en-US" sz="2200" dirty="0"/>
              <a:t>e at </a:t>
            </a:r>
            <a:r>
              <a:rPr lang="en-US" sz="2200" dirty="0">
                <a:hlinkClick r:id="rId2"/>
              </a:rPr>
              <a:t>https://vendor.hub.wp.nau.edu</a:t>
            </a:r>
            <a:r>
              <a:rPr lang="en-US" sz="2200" dirty="0" smtClean="0">
                <a:hlinkClick r:id="rId2"/>
              </a:rPr>
              <a:t>/</a:t>
            </a:r>
            <a:r>
              <a:rPr lang="en-US" sz="2200" dirty="0" smtClean="0"/>
              <a:t> </a:t>
            </a:r>
            <a:endParaRPr 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Roughly six sites remain to be migrated and are in final stages of processing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New platform work is proceeding with a Dev and Test environment established.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Prod is being built and a staggered launch process is envisioned to begin occurring in mid-October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Site Steward work can continue with DIY sites currently in staging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err="1" smtClean="0"/>
              <a:t>SiteImprove</a:t>
            </a:r>
            <a:r>
              <a:rPr lang="en-US" sz="2200" dirty="0" smtClean="0"/>
              <a:t> groups and reports are built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Initial test group work has been positive and their feedback is being used to refine the process.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Rollout to all areas will occur in October.</a:t>
            </a:r>
          </a:p>
        </p:txBody>
      </p:sp>
    </p:spTree>
    <p:extLst>
      <p:ext uri="{BB962C8B-B14F-4D97-AF65-F5344CB8AC3E}">
        <p14:creationId xmlns:p14="http://schemas.microsoft.com/office/powerpoint/2010/main" val="237315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coming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 smtClean="0"/>
              <a:t>While still being finalized, Quarter 2 (October 1 – December 31) high level deliverables currently include: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Academic workflow rollout with University Marketing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Directory enhancements and further integration with Faculty 180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Post enhancements and establishing toolset for syndication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Search results page redesign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Initial scoping of internal/external content split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Plug-in review and rollout of additional plugin features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err="1" smtClean="0"/>
              <a:t>Ektron</a:t>
            </a:r>
            <a:r>
              <a:rPr lang="en-US" sz="2200" dirty="0" smtClean="0"/>
              <a:t> decommission planning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336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Thank you for the continued support and involvement to deliver </a:t>
            </a:r>
            <a:r>
              <a:rPr lang="en-US" sz="4400" dirty="0"/>
              <a:t>a high-quality OneNAU </a:t>
            </a:r>
            <a:r>
              <a:rPr lang="en-US" sz="4400" dirty="0" smtClean="0"/>
              <a:t>website!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Questions?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6999146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342</TotalTime>
  <Words>349</Words>
  <Application>Microsoft Office PowerPoint</Application>
  <PresentationFormat>Widescreen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Retrospect</vt:lpstr>
      <vt:lpstr>WordPress Unit Web Coordinators</vt:lpstr>
      <vt:lpstr>PowerPoint Presentation</vt:lpstr>
      <vt:lpstr>Agenda</vt:lpstr>
      <vt:lpstr>Recent site launches</vt:lpstr>
      <vt:lpstr>Theme enhancements</vt:lpstr>
      <vt:lpstr>Training update</vt:lpstr>
      <vt:lpstr>Mass migration status</vt:lpstr>
      <vt:lpstr>What’s coming</vt:lpstr>
      <vt:lpstr>PowerPoint Presentation</vt:lpstr>
    </vt:vector>
  </TitlesOfParts>
  <Company>Northern Arizona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 Upgrade Overview</dc:title>
  <dc:creator>Chad Stiller</dc:creator>
  <cp:lastModifiedBy>Chad Stiller</cp:lastModifiedBy>
  <cp:revision>60</cp:revision>
  <dcterms:created xsi:type="dcterms:W3CDTF">2018-03-27T22:07:38Z</dcterms:created>
  <dcterms:modified xsi:type="dcterms:W3CDTF">2018-09-07T16:24:06Z</dcterms:modified>
</cp:coreProperties>
</file>