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3" r:id="rId5"/>
    <p:sldId id="299" r:id="rId6"/>
    <p:sldId id="300" r:id="rId7"/>
    <p:sldId id="302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4" autoAdjust="0"/>
    <p:restoredTop sz="94659"/>
  </p:normalViewPr>
  <p:slideViewPr>
    <p:cSldViewPr snapToGrid="0">
      <p:cViewPr varScale="1">
        <p:scale>
          <a:sx n="102" d="100"/>
          <a:sy n="102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u.edu/servicenow" TargetMode="External"/><Relationship Id="rId2" Type="http://schemas.openxmlformats.org/officeDocument/2006/relationships/hyperlink" Target="https://in.nau.edu/web/rol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.nau.edu/web/online-training/" TargetMode="External"/><Relationship Id="rId2" Type="http://schemas.openxmlformats.org/officeDocument/2006/relationships/hyperlink" Target="https://in.nau.edu/web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.nau.edu/disability-resources/usable-materials-request-form/" TargetMode="External"/><Relationship Id="rId2" Type="http://schemas.openxmlformats.org/officeDocument/2006/relationships/hyperlink" Target="https://in.nau.edu/disability-resources/usable-materials-cent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40526"/>
            <a:ext cx="10058400" cy="3152503"/>
          </a:xfrm>
        </p:spPr>
        <p:txBody>
          <a:bodyPr/>
          <a:lstStyle/>
          <a:p>
            <a:r>
              <a:rPr lang="en-US" dirty="0"/>
              <a:t>WordPress Unit Web Coordinators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Monthly Summit – </a:t>
            </a: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105" y="5300853"/>
            <a:ext cx="34575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Web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Training </a:t>
            </a:r>
            <a:r>
              <a:rPr lang="en-US" sz="3600" dirty="0"/>
              <a:t>&amp; Enterprise</a:t>
            </a:r>
            <a:r>
              <a:rPr lang="en-US" sz="3600" dirty="0" smtClean="0"/>
              <a:t>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What’s Coming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Web Refresh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Usable Materials </a:t>
            </a:r>
            <a:r>
              <a:rPr lang="en-US" sz="3600" dirty="0" smtClean="0"/>
              <a:t>Center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Q&amp;A</a:t>
            </a:r>
            <a:endParaRPr lang="en-US" sz="3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New functionality from LHI was rolled out to the nau.edu homepage hero to use an image slider and for videos to have a stop option.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We are aware of some slowness with the </a:t>
            </a:r>
            <a:r>
              <a:rPr lang="en-US" sz="2200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SiteImprove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crawl completing, especially on WWW. This is under review by the platform team.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ITS is migrating core header/footer assets to a cloud based CDN to remove local server dependencies and increase scalability.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Your </a:t>
            </a:r>
            <a:r>
              <a:rPr lang="en-US" sz="2200" dirty="0"/>
              <a:t>department’s </a:t>
            </a:r>
            <a:r>
              <a:rPr lang="en-US" sz="2200" u="sng" dirty="0">
                <a:hlinkClick r:id="rId2"/>
              </a:rPr>
              <a:t>site steward</a:t>
            </a:r>
            <a:r>
              <a:rPr lang="en-US" sz="2200" dirty="0"/>
              <a:t> and editors are the primary contacts for requesting updates to your site, no matter where your site lives. 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All </a:t>
            </a:r>
            <a:r>
              <a:rPr lang="en-US" b="1" dirty="0"/>
              <a:t>WordPress training and site access requests should be directed </a:t>
            </a:r>
            <a:r>
              <a:rPr lang="en-US" b="1" dirty="0" smtClean="0"/>
              <a:t>to ITS via</a:t>
            </a:r>
            <a:r>
              <a:rPr lang="en-US" b="1" dirty="0"/>
              <a:t> </a:t>
            </a:r>
            <a:r>
              <a:rPr lang="en-US" b="1" u="sng" dirty="0">
                <a:hlinkClick r:id="rId3"/>
              </a:rPr>
              <a:t>ServiceNow</a:t>
            </a:r>
            <a:r>
              <a:rPr lang="en-US" b="1" dirty="0"/>
              <a:t> regardless of site.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8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Enterprise+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Enterprise+ workshop schedule for Thursday, </a:t>
            </a:r>
            <a:r>
              <a:rPr lang="en-US" sz="2200" dirty="0" smtClean="0"/>
              <a:t>October 31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from 9-10:30 AM.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the start of the academic term </a:t>
            </a:r>
            <a:r>
              <a:rPr lang="en-US" dirty="0"/>
              <a:t>the web support team has returned to a cadence of weekly open labs to provide assistance with WordPress and Siteimprove.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may adjust the frequency due to attendance, so please be sure to check the schedule for updates!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Feel </a:t>
            </a:r>
            <a:r>
              <a:rPr lang="en-US" dirty="0"/>
              <a:t>free to come by with any questions or concerns, or even just to get some work done on your site with support staff present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Please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ensure all site stewards and editors are trained to current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standards.</a:t>
            </a: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The training schedule at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https</a:t>
            </a:r>
            <a:r>
              <a:rPr lang="en-US" sz="2000" dirty="0" smtClean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://in.nau.edu/web/training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/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is the source for upcoming workshops and new training opportunities. 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Online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self-guided trainings available: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in.nau.edu/web/online-training/</a:t>
            </a:r>
            <a:endParaRPr lang="en-US" sz="2000" u="sng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3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ITS finalizing new hires to fill some developer vacancies and restore capacity.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Theme level fixes to improve Accessibility issues are being developed.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Currently our lowest score in </a:t>
            </a:r>
            <a:r>
              <a:rPr lang="en-US" sz="2000" dirty="0" err="1" smtClean="0"/>
              <a:t>SiteImprove</a:t>
            </a:r>
            <a:r>
              <a:rPr lang="en-US" sz="2000" dirty="0" smtClean="0"/>
              <a:t>, low hanging fruit approach will yield a 30% increase.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Release of updated News theme from </a:t>
            </a:r>
            <a:r>
              <a:rPr lang="en-US" sz="2200" dirty="0" err="1" smtClean="0"/>
              <a:t>Lipman</a:t>
            </a:r>
            <a:r>
              <a:rPr lang="en-US" sz="2200" dirty="0" smtClean="0"/>
              <a:t> Hearne and University Marketing.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Review of new plugin functionality around image galleries.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Class Notes functionality developed around the Alumni Notes concept.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Rollout of initial tuition estimator page.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8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Introducing John Devoy, the new Associate Director of Digital Marketing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University Marketing, </a:t>
            </a:r>
            <a:r>
              <a:rPr lang="en-US" sz="2200" dirty="0" err="1"/>
              <a:t>Lipman</a:t>
            </a:r>
            <a:r>
              <a:rPr lang="en-US" sz="2200" dirty="0"/>
              <a:t> Hearne, and ITS are engaged in the next iteration of the WordPress theme.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Home page redesign, program listing and detail pages, research section of www site among other projects.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Starting a major website content strategy plan for updating content and improving information architecture and user experience.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Degree listing interim page by end of October. Content strategy audit and implementation of new brand inspired content by end of December 2019. Other high priority project deadlines to come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8427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Usable Materials Center (UMC)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3" y="1845733"/>
            <a:ext cx="11336215" cy="4390943"/>
          </a:xfrm>
        </p:spPr>
        <p:txBody>
          <a:bodyPr>
            <a:normAutofit lnSpcReduction="10000"/>
          </a:bodyPr>
          <a:lstStyle/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/>
              <a:t>Purpose</a:t>
            </a:r>
            <a:r>
              <a:rPr lang="en-US" sz="2600" b="1" dirty="0"/>
              <a:t>:  </a:t>
            </a:r>
            <a:r>
              <a:rPr lang="en-US" sz="2600" dirty="0"/>
              <a:t>to assist in making print material and video content accessible for all </a:t>
            </a:r>
            <a:r>
              <a:rPr lang="en-US" sz="2600" dirty="0" smtClean="0"/>
              <a:t>users.</a:t>
            </a:r>
            <a:endParaRPr lang="en-US" sz="2600" b="1" dirty="0"/>
          </a:p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u="sng" dirty="0" smtClean="0"/>
              <a:t>Resource for campus community</a:t>
            </a:r>
          </a:p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b="1" u="sng" dirty="0" smtClean="0"/>
              <a:t>Supports University’s mission </a:t>
            </a:r>
            <a:r>
              <a:rPr lang="en-US" sz="2600" dirty="0" smtClean="0"/>
              <a:t>to provide an inclusive and universally designed academic environment.</a:t>
            </a:r>
          </a:p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Can </a:t>
            </a:r>
            <a:r>
              <a:rPr lang="en-US" sz="2600" b="1" dirty="0" smtClean="0"/>
              <a:t>help faculty </a:t>
            </a:r>
            <a:r>
              <a:rPr lang="en-US" sz="2600" dirty="0" smtClean="0"/>
              <a:t>make content accessible for their courses.</a:t>
            </a:r>
          </a:p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Can </a:t>
            </a:r>
            <a:r>
              <a:rPr lang="en-US" sz="2600" b="1" dirty="0" smtClean="0"/>
              <a:t>help staff </a:t>
            </a:r>
            <a:r>
              <a:rPr lang="en-US" sz="2600" dirty="0" smtClean="0"/>
              <a:t>make training materials, flyers, or other documents and media accessible.</a:t>
            </a:r>
          </a:p>
          <a:p>
            <a:pPr lvl="2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hlinkClick r:id="rId3"/>
              </a:rPr>
              <a:t>Usable materials request form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5469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dirty="0"/>
              <a:t>Thank you for the continued support and involvement to deliver a high-quality OneNAU 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4" y="286703"/>
            <a:ext cx="6566263" cy="12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1572</TotalTime>
  <Words>470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WordPress Unit Web Coordinators</vt:lpstr>
      <vt:lpstr>Agenda</vt:lpstr>
      <vt:lpstr>Web Updates</vt:lpstr>
      <vt:lpstr>Training &amp; Enterprise+</vt:lpstr>
      <vt:lpstr>What’s Coming</vt:lpstr>
      <vt:lpstr>Web Refresh</vt:lpstr>
      <vt:lpstr>Usable Materials Center (UMC)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244</cp:revision>
  <dcterms:created xsi:type="dcterms:W3CDTF">2018-03-27T22:07:38Z</dcterms:created>
  <dcterms:modified xsi:type="dcterms:W3CDTF">2019-10-04T14:06:41Z</dcterms:modified>
</cp:coreProperties>
</file>