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63" r:id="rId5"/>
    <p:sldId id="273" r:id="rId6"/>
    <p:sldId id="275" r:id="rId7"/>
    <p:sldId id="277" r:id="rId8"/>
    <p:sldId id="274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u.edu/we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au.edu/registra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WordPress Unit Web Coordinators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Monthly Summit –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Review </a:t>
            </a:r>
            <a:r>
              <a:rPr lang="en-US" sz="3600" dirty="0"/>
              <a:t>of resources on the /web site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April site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Theme &amp; Directory enhancements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Mass </a:t>
            </a:r>
            <a:r>
              <a:rPr lang="en-US" sz="3600" dirty="0"/>
              <a:t>migration </a:t>
            </a:r>
            <a:r>
              <a:rPr lang="en-US" sz="3600" dirty="0" smtClean="0"/>
              <a:t>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Q&amp;A</a:t>
            </a:r>
            <a:endParaRPr lang="en-US" sz="36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i="1" dirty="0"/>
              <a:t>“We are stuck with technology when what we really want is just stuff that works.” –Douglas Adams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1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r>
              <a:rPr lang="en-US" dirty="0"/>
              <a:t>on the /web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nau.edu/web</a:t>
            </a:r>
            <a:r>
              <a:rPr lang="en-US" sz="2600" dirty="0" smtClean="0"/>
              <a:t> is the </a:t>
            </a:r>
            <a:r>
              <a:rPr lang="en-US" sz="2600" b="1" dirty="0" smtClean="0"/>
              <a:t>best</a:t>
            </a:r>
            <a:r>
              <a:rPr lang="en-US" sz="2600" dirty="0" smtClean="0"/>
              <a:t> source for current information </a:t>
            </a:r>
          </a:p>
          <a:p>
            <a:pPr lvl="1"/>
            <a:r>
              <a:rPr lang="en-US" dirty="0" smtClean="0"/>
              <a:t>FAQ’s &amp; </a:t>
            </a:r>
            <a:r>
              <a:rPr lang="en-US" dirty="0" smtClean="0"/>
              <a:t>News</a:t>
            </a:r>
            <a:endParaRPr lang="en-US" dirty="0" smtClean="0"/>
          </a:p>
          <a:p>
            <a:pPr lvl="1"/>
            <a:r>
              <a:rPr lang="en-US" dirty="0" smtClean="0"/>
              <a:t>Process information</a:t>
            </a:r>
          </a:p>
          <a:p>
            <a:pPr lvl="1"/>
            <a:r>
              <a:rPr lang="en-US" dirty="0" smtClean="0"/>
              <a:t>Checklists</a:t>
            </a:r>
          </a:p>
          <a:p>
            <a:pPr lvl="1"/>
            <a:r>
              <a:rPr lang="en-US" dirty="0" smtClean="0"/>
              <a:t>Training &amp; open lab information</a:t>
            </a:r>
          </a:p>
          <a:p>
            <a:pPr lvl="1"/>
            <a:r>
              <a:rPr lang="en-US" dirty="0" smtClean="0"/>
              <a:t>Feedback </a:t>
            </a:r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Resources for Migrations, Style Guides, and Publishing Help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ITS will continue to update and refine this site – please let us know how to make it better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Part of the role of a UWC is to ensure site stewards and others within their area are aware of these resources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152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site launches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CEFNS - AZTrans               </a:t>
            </a:r>
            <a:r>
              <a:rPr lang="en-US" sz="2200" dirty="0" smtClean="0"/>
              <a:t>				April </a:t>
            </a:r>
            <a:r>
              <a:rPr lang="en-US" sz="2200" dirty="0"/>
              <a:t>5, 2018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CEFNS - Biological Sciences          </a:t>
            </a:r>
            <a:r>
              <a:rPr lang="en-US" sz="2200" dirty="0" smtClean="0"/>
              <a:t>			April </a:t>
            </a:r>
            <a:r>
              <a:rPr lang="en-US" sz="2200" dirty="0"/>
              <a:t>6, 2018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CEFNS - g2p2pop Research Coordination Network     </a:t>
            </a:r>
            <a:r>
              <a:rPr lang="en-US" sz="2200" dirty="0" smtClean="0"/>
              <a:t>	April </a:t>
            </a:r>
            <a:r>
              <a:rPr lang="en-US" sz="2200" dirty="0"/>
              <a:t>9, 2018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CEFNS - SICCS    </a:t>
            </a:r>
            <a:r>
              <a:rPr lang="en-US" sz="2200" dirty="0" smtClean="0"/>
              <a:t>					April </a:t>
            </a:r>
            <a:r>
              <a:rPr lang="en-US" sz="2200" dirty="0"/>
              <a:t>11, 2018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FIPA - General   </a:t>
            </a:r>
            <a:r>
              <a:rPr lang="en-US" sz="2200" dirty="0" smtClean="0"/>
              <a:t>					April </a:t>
            </a:r>
            <a:r>
              <a:rPr lang="en-US" sz="2200" dirty="0"/>
              <a:t>20, 2018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FIPA - Data Governance </a:t>
            </a:r>
            <a:r>
              <a:rPr lang="en-US" sz="2200" dirty="0" smtClean="0"/>
              <a:t>				April </a:t>
            </a:r>
            <a:r>
              <a:rPr lang="en-US" sz="2200" dirty="0"/>
              <a:t>20, 2018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SBS - Criminology &amp; Criminal Justice        </a:t>
            </a:r>
            <a:r>
              <a:rPr lang="en-US" sz="2200" dirty="0" smtClean="0"/>
              <a:t>		April </a:t>
            </a:r>
            <a:r>
              <a:rPr lang="en-US" sz="2200" dirty="0"/>
              <a:t>27, 2018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CHHS – </a:t>
            </a:r>
            <a:r>
              <a:rPr lang="en-US" sz="2200" dirty="0" smtClean="0"/>
              <a:t>General &amp; CHHS </a:t>
            </a:r>
            <a:r>
              <a:rPr lang="en-US" sz="2200" dirty="0"/>
              <a:t>– Phoenix Biomedical </a:t>
            </a:r>
            <a:r>
              <a:rPr lang="en-US" sz="2200" dirty="0" smtClean="0"/>
              <a:t>Campus going live today!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78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&amp; Directory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April Enterprise theme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Revamp and relaunch of Directory integration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Catalog template improvements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Phase I Lipman Hearne enhancements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Presentation changes to align elements to the Marketing theme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Bug fixes, updates, accessibility &amp; functional improvements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We </a:t>
            </a:r>
            <a:r>
              <a:rPr lang="en-US" sz="2200" dirty="0" smtClean="0"/>
              <a:t>are averaging two theme pushes a month and working to establish a formal cadence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35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&amp; Directory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May </a:t>
            </a:r>
            <a:r>
              <a:rPr lang="en-US" sz="2200" dirty="0" smtClean="0"/>
              <a:t>Enterprise theme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Revamp of table </a:t>
            </a:r>
            <a:r>
              <a:rPr lang="en-US" sz="2000" dirty="0" smtClean="0"/>
              <a:t>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Refine image caption/callout into single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New content block shortcode for right sidebar to allow CTA on subpages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New post curation plugin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Phase I</a:t>
            </a:r>
            <a:r>
              <a:rPr lang="en-US" sz="2000" dirty="0" smtClean="0"/>
              <a:t>I </a:t>
            </a:r>
            <a:r>
              <a:rPr lang="en-US" sz="2000" dirty="0"/>
              <a:t>Lipman Hearne </a:t>
            </a:r>
            <a:r>
              <a:rPr lang="en-US" sz="2000" dirty="0" smtClean="0"/>
              <a:t>enhancements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New </a:t>
            </a:r>
            <a:r>
              <a:rPr lang="en-US" sz="1600" dirty="0"/>
              <a:t>presentation </a:t>
            </a:r>
            <a:r>
              <a:rPr lang="en-US" sz="1600" dirty="0" smtClean="0"/>
              <a:t>elements as well as updated homepage </a:t>
            </a:r>
            <a:r>
              <a:rPr lang="en-US" sz="1600" dirty="0"/>
              <a:t>and landing page </a:t>
            </a:r>
            <a:r>
              <a:rPr lang="en-US" sz="1600" dirty="0" smtClean="0"/>
              <a:t>templates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Top level navigation updates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Additional bug fixes and improvements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6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migration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April timeline slipped roughly two weeks due to procurement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Overall project timeline is still on track: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May ~ Phase I sites to be reviewed and approved, Phase II sites </a:t>
            </a:r>
            <a:r>
              <a:rPr lang="en-US" sz="2000" dirty="0" smtClean="0"/>
              <a:t>migrated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June ~ Phase II sites to be reviewed and approved, Launch(es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July ~ Post-Launch review, transition to </a:t>
            </a:r>
            <a:r>
              <a:rPr lang="en-US" sz="2000" dirty="0" smtClean="0"/>
              <a:t>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Work continues to map out what the “Phases” and launch elements will </a:t>
            </a:r>
            <a:r>
              <a:rPr lang="en-US" sz="2200" dirty="0" smtClean="0"/>
              <a:t>entail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Cutoff for DIY sites currently in production remains May 15</a:t>
            </a:r>
            <a:r>
              <a:rPr lang="en-US" sz="2200" baseline="30000" dirty="0" smtClean="0"/>
              <a:t>th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Proof of Concept site delivered </a:t>
            </a:r>
            <a:r>
              <a:rPr lang="en-US" sz="2200" dirty="0"/>
              <a:t>for </a:t>
            </a:r>
            <a:r>
              <a:rPr lang="en-US" sz="2200" dirty="0">
                <a:hlinkClick r:id="rId2"/>
              </a:rPr>
              <a:t>https://nau.edu/registrar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Initial </a:t>
            </a:r>
            <a:r>
              <a:rPr lang="en-US" sz="2000" smtClean="0"/>
              <a:t>ITS </a:t>
            </a:r>
            <a:r>
              <a:rPr lang="en-US" sz="2000" smtClean="0"/>
              <a:t>reviews </a:t>
            </a:r>
            <a:r>
              <a:rPr lang="en-US" sz="2000" dirty="0" smtClean="0"/>
              <a:t>complete, iterative improvements to migration scripts are underway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315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 for the continued support and involvement to deliver </a:t>
            </a:r>
            <a:r>
              <a:rPr lang="en-US" sz="4400" dirty="0"/>
              <a:t>a high-quality OneNAU </a:t>
            </a:r>
            <a:r>
              <a:rPr lang="en-US" sz="4400" dirty="0" smtClean="0"/>
              <a:t>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221</TotalTime>
  <Words>366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WordPress Unit Web Coordinators</vt:lpstr>
      <vt:lpstr>Agenda</vt:lpstr>
      <vt:lpstr>PowerPoint Presentation</vt:lpstr>
      <vt:lpstr>Resources on the /web site</vt:lpstr>
      <vt:lpstr>April site launches</vt:lpstr>
      <vt:lpstr>Theme &amp; Directory enhancements</vt:lpstr>
      <vt:lpstr>Theme &amp; Directory enhancements</vt:lpstr>
      <vt:lpstr>Mass migration update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Chad Stiller</cp:lastModifiedBy>
  <cp:revision>33</cp:revision>
  <dcterms:created xsi:type="dcterms:W3CDTF">2018-03-27T22:07:38Z</dcterms:created>
  <dcterms:modified xsi:type="dcterms:W3CDTF">2018-05-04T16:42:41Z</dcterms:modified>
</cp:coreProperties>
</file>