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2" r:id="rId5"/>
    <p:sldId id="283" r:id="rId6"/>
    <p:sldId id="286" r:id="rId7"/>
    <p:sldId id="287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4674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u.edu/its/learn/wordpress-editor" TargetMode="External"/><Relationship Id="rId2" Type="http://schemas.openxmlformats.org/officeDocument/2006/relationships/hyperlink" Target="https://nau.edu/web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au.co1.qualtrics.com/jfe/form/SV_8zSE53PpSybGXY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40526"/>
            <a:ext cx="10058400" cy="3152503"/>
          </a:xfrm>
        </p:spPr>
        <p:txBody>
          <a:bodyPr/>
          <a:lstStyle/>
          <a:p>
            <a:r>
              <a:rPr lang="en-US" dirty="0"/>
              <a:t>WordPress Unit Web Coordinators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Monthly Summit </a:t>
            </a:r>
            <a:r>
              <a:rPr lang="en-US" dirty="0" smtClean="0"/>
              <a:t>– June </a:t>
            </a:r>
            <a:r>
              <a:rPr lang="en-US" dirty="0"/>
              <a:t>2019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105" y="5300853"/>
            <a:ext cx="34575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Status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WCM support changes 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Training &amp; Enterprise+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Related WordPress efforts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Feedback Request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Q&amp;A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We </a:t>
            </a:r>
            <a:r>
              <a:rPr lang="en-US" sz="2200" dirty="0" smtClean="0"/>
              <a:t>have one known item remaining prior </a:t>
            </a:r>
            <a:r>
              <a:rPr lang="en-US" sz="2200" dirty="0"/>
              <a:t>to the Ektron platform being </a:t>
            </a:r>
            <a:r>
              <a:rPr lang="en-US" sz="2200" dirty="0" smtClean="0"/>
              <a:t>decommissioned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Platform enhancements have reduced afternoon lag issues and held up under additional load during commencement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Site </a:t>
            </a:r>
            <a:r>
              <a:rPr lang="en-US" sz="22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level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moves for internal/external content split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were deferred due to resourcing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Ditto for </a:t>
            </a:r>
            <a:r>
              <a:rPr lang="en-US" sz="2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development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of In.nau.edu interface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Testing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of new WordPress platforms has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been continuing with initial round of PHP remediation complete</a:t>
            </a: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Significant Directory update information planned for July meeting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July 5</a:t>
            </a:r>
            <a:r>
              <a:rPr lang="en-US" sz="2200" baseline="30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th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meeting will be rescheduled for the following week due to the holiday</a:t>
            </a: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8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WCM support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While academic units and related sites should continue reaching out to DigitalMarketing@nau.edu for their WordPress support needs, business units and internal service sites will have a change of procedure in the support provided by </a:t>
            </a:r>
            <a:r>
              <a:rPr lang="en-US" dirty="0" smtClean="0"/>
              <a:t>ITS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Starting on June 28th, we will be decommissioning the WCM Support Team email address, and transitioning entirely to ServiceNow for all web support </a:t>
            </a:r>
            <a:r>
              <a:rPr lang="en-US" dirty="0" smtClean="0"/>
              <a:t>requests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addition, in order to fully conform to ITS support standards, we will also start directing all phone support through the Solution Center at 523-1511 on June </a:t>
            </a:r>
            <a:r>
              <a:rPr lang="en-US" dirty="0" smtClean="0"/>
              <a:t>28th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part of this initiative, we will be creating several articles for the ServiceNow Knowledge Base containing the most frequently needed documentation from our nau.edu/web site, to allow for easier access to quick help for all </a:t>
            </a:r>
            <a:r>
              <a:rPr lang="en-US" dirty="0" smtClean="0"/>
              <a:t>users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firmly believe that this transition will provide a better customer experience, improve our response times, and make it easier for requests that require collaboration across multiple teams to get the attention they need</a:t>
            </a:r>
          </a:p>
        </p:txBody>
      </p:sp>
    </p:spTree>
    <p:extLst>
      <p:ext uri="{BB962C8B-B14F-4D97-AF65-F5344CB8AC3E}">
        <p14:creationId xmlns:p14="http://schemas.microsoft.com/office/powerpoint/2010/main" val="18873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Enterprise+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Documentation </a:t>
            </a:r>
            <a:r>
              <a:rPr lang="en-US" sz="2200" dirty="0" smtClean="0"/>
              <a:t>for </a:t>
            </a:r>
            <a:r>
              <a:rPr lang="en-US" sz="2200" dirty="0"/>
              <a:t>Enterprise+ plugins </a:t>
            </a:r>
            <a:r>
              <a:rPr lang="en-US" sz="2200" dirty="0" smtClean="0"/>
              <a:t>is complete and training labs are being scheduled over the summer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Main WordPress training </a:t>
            </a:r>
            <a:r>
              <a:rPr lang="en-US" sz="2200" dirty="0" smtClean="0"/>
              <a:t>has been updated </a:t>
            </a:r>
            <a:r>
              <a:rPr lang="en-US" sz="2200" dirty="0"/>
              <a:t>and repackaged </a:t>
            </a:r>
            <a:r>
              <a:rPr lang="en-US" sz="2200" dirty="0" smtClean="0"/>
              <a:t>to </a:t>
            </a:r>
            <a:r>
              <a:rPr lang="en-US" sz="2200" dirty="0"/>
              <a:t>include training for authors and contributors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Please ensure all site stewards and editors are trained to current standards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The training schedule at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https://nau.edu/web/training/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is the source for upcoming workshops and new training opportunities. 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The days and times for each session vary from week to week</a:t>
            </a: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Online self-guided trainings available: </a:t>
            </a:r>
            <a:r>
              <a:rPr lang="en-US" sz="2000" u="sng" dirty="0">
                <a:solidFill>
                  <a:srgbClr val="000000">
                    <a:lumMod val="75000"/>
                    <a:lumOff val="25000"/>
                  </a:srgbClr>
                </a:solidFill>
                <a:hlinkClick r:id="rId3"/>
              </a:rPr>
              <a:t>https://nau.edu/its/learn/wordpress-editor</a:t>
            </a:r>
            <a:endParaRPr lang="en-US" sz="2000" u="sng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For </a:t>
            </a:r>
            <a:r>
              <a:rPr lang="en-US" sz="2200" dirty="0"/>
              <a:t>those in colleges, please ensure that your Site Stewards and Owners relay any changes or service requests through the assigned University Marketing </a:t>
            </a:r>
            <a:r>
              <a:rPr lang="en-US" sz="2200" dirty="0" smtClean="0"/>
              <a:t>PM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/>
              <a:t>ITS </a:t>
            </a:r>
            <a:r>
              <a:rPr lang="en-US" sz="2200" dirty="0"/>
              <a:t>now </a:t>
            </a:r>
            <a:r>
              <a:rPr lang="en-US" sz="2200" dirty="0" smtClean="0"/>
              <a:t>provides Siteimprove </a:t>
            </a:r>
            <a:r>
              <a:rPr lang="en-US" sz="2200" dirty="0"/>
              <a:t>support at our regular Open </a:t>
            </a:r>
            <a:r>
              <a:rPr lang="en-US" sz="2200" dirty="0" smtClean="0"/>
              <a:t>Labs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133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WordPress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Lifter LMS (Learning Management System) environments are in the final stages of development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Lifter is built on top of WordPress and also leverages a separate Learning Locker application for reporting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These environments will provide an enterprise platform for Professional Development and Continuing Education curriculum as well as support for future badging/micro-credential efforts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Revamp of “Web” policy has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produced an initial updated draft that is being refined prior to further engagement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Comprehensive website inventory is beginning to identify all web properties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This will assist in data classification efforts and pave the way for further standardization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May result in additional sites coming into enterprise WordPress or additional WordPress offerings being developed</a:t>
            </a:r>
          </a:p>
          <a:p>
            <a:pPr marL="0" indent="0">
              <a:buClr>
                <a:srgbClr val="E48312"/>
              </a:buClr>
              <a:buNone/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5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The completion of the Ektron migration and the operationalization of the WordPress environment has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led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to a change in focus and participation in this group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We want the WUC to evolve and need your feedback on the effectiveness of this group and future directions!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Similar conversations are occurring around a WordPress users group and the Web Advisory Council (WAC)</a:t>
            </a:r>
          </a:p>
          <a:p>
            <a:pPr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 short and anonymous survey will be sent via email to all WUC members to solicit input around the quality and future of these meetings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http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nau.co1.qualtrics.com/jfe/form/SV_8zSE53PpSybGXYN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3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dirty="0"/>
              <a:t>Thank you for the continued support and involvement to deliver a high-quality OneNAU 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4" y="286703"/>
            <a:ext cx="6566263" cy="12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1319</TotalTime>
  <Words>419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WordPress Unit Web Coordinators</vt:lpstr>
      <vt:lpstr>Agenda</vt:lpstr>
      <vt:lpstr>Status Updates</vt:lpstr>
      <vt:lpstr>WCM support changes</vt:lpstr>
      <vt:lpstr>Training &amp; Enterprise+</vt:lpstr>
      <vt:lpstr>Related WordPress efforts</vt:lpstr>
      <vt:lpstr>Feedback Request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189</cp:revision>
  <dcterms:created xsi:type="dcterms:W3CDTF">2018-03-27T22:07:38Z</dcterms:created>
  <dcterms:modified xsi:type="dcterms:W3CDTF">2019-06-07T15:46:38Z</dcterms:modified>
</cp:coreProperties>
</file>