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84" r:id="rId4"/>
    <p:sldId id="283" r:id="rId5"/>
    <p:sldId id="299" r:id="rId6"/>
    <p:sldId id="304" r:id="rId7"/>
    <p:sldId id="302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5" autoAdjust="0"/>
    <p:restoredTop sz="94613"/>
  </p:normalViewPr>
  <p:slideViewPr>
    <p:cSldViewPr snapToGrid="0">
      <p:cViewPr varScale="1">
        <p:scale>
          <a:sx n="119" d="100"/>
          <a:sy n="119" d="100"/>
        </p:scale>
        <p:origin x="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40FB2-E24B-4DFA-A8D6-11481D4AEE99}" type="datetimeFigureOut">
              <a:rPr lang="en-US" smtClean="0"/>
              <a:t>6/3/20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CE8DA-5A5F-405D-A9E9-A989F8DC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74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6/3/20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04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6/3/20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4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6/3/20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2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6/3/20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6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6/3/20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56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6/3/20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8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6/3/20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2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6/3/20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7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6/3/20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8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165A355-B873-43C1-A83F-D787EA8ACBEE}" type="datetimeFigureOut">
              <a:rPr lang="en-US" smtClean="0"/>
              <a:t>6/3/20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7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6/3/20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165A355-B873-43C1-A83F-D787EA8ACBEE}" type="datetimeFigureOut">
              <a:rPr lang="en-US" smtClean="0"/>
              <a:t>6/3/20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51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.nau.edu/web/trainin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940526"/>
            <a:ext cx="10058400" cy="3152503"/>
          </a:xfrm>
        </p:spPr>
        <p:txBody>
          <a:bodyPr/>
          <a:lstStyle/>
          <a:p>
            <a:r>
              <a:rPr lang="en-US" dirty="0"/>
              <a:t>WordPress Unit Web Coordinators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Monthly Summit – June 2020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105" y="5300853"/>
            <a:ext cx="3457575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63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Web Updates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Training &amp; Accessibility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Web Team changes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New Digital Marketing staff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Web Refresh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Q&amp;A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31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New Nursing site launch after significant Marketing effort and collaboration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20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Revamping </a:t>
            </a:r>
            <a:r>
              <a:rPr lang="en-US" sz="2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/web site based on student worker design</a:t>
            </a:r>
          </a:p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Continuing to maintain 0 broken links and spelling errors on IN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WWW items are also at historical lows thanks to Marketing</a:t>
            </a:r>
            <a:endParaRPr lang="en-US" sz="2000" dirty="0">
              <a:solidFill>
                <a:schemeClr val="tx1"/>
              </a:solidFill>
            </a:endParaRPr>
          </a:p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Second phase of the degrees.nau.edu microsite delivered by Red Door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Provided enhancements to the new short form RFI</a:t>
            </a:r>
          </a:p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Project to move WWW off of Armor and into Azure hosting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Development environments setup and migration strategies being tested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8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&amp; Accessibility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Due to Covid19 concerns all open labs and workshops will remain in a virtual format for the summer.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same content, training, and one-on-one support will still be made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Virtual labs will be held at published times, but do require registration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registration and more information, please review the site: 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  <a:hlinkClick r:id="rId2"/>
              </a:rPr>
              <a:t>https://in.nau.edu/web/training/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team is currently planning to offer new video based training around accessibility in the upcoming year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Disability Resources is evaluating the beta version of the upcoming revamp to the </a:t>
            </a:r>
            <a:r>
              <a:rPr lang="en-US" dirty="0" err="1"/>
              <a:t>SiteImprove</a:t>
            </a:r>
            <a:r>
              <a:rPr lang="en-US" dirty="0"/>
              <a:t> Accessibility module</a:t>
            </a:r>
          </a:p>
        </p:txBody>
      </p:sp>
    </p:spTree>
    <p:extLst>
      <p:ext uri="{BB962C8B-B14F-4D97-AF65-F5344CB8AC3E}">
        <p14:creationId xmlns:p14="http://schemas.microsoft.com/office/powerpoint/2010/main" val="136133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Team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E48312"/>
              </a:buClr>
              <a:buNone/>
            </a:pPr>
            <a:r>
              <a:rPr lang="en-US" dirty="0"/>
              <a:t>EIS is restructuring the Web team supporting the enterprise WordPress CMS environment.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/>
              <a:t>Dylan Baxter and Rye Heidinger will be reporting to Damien Coy, with Damien's development team taking on primary responsibility for enterprise WordPress product management.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/>
              <a:t>James Shaeffer will be reporting to Chris Graver, and over the next quarter will be transitioning his WordPress administration duties to Damien's team in order to focus on development tasks.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/>
              <a:t>The current web student workers as well as the student testers will also be assigned to Damien, with the combined student group being overseen by Rye.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/>
              <a:t>These changes will allow for a more logical alignment of staff and responsibilities as well as provide opportunities for professional growth, while maintaining the high levels of support you rely on.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/>
              <a:t>Operational processes, such as those for requesting support, will remain the same for the foreseeable future and any changes that do occur will be communicated properly.</a:t>
            </a:r>
          </a:p>
        </p:txBody>
      </p:sp>
    </p:spTree>
    <p:extLst>
      <p:ext uri="{BB962C8B-B14F-4D97-AF65-F5344CB8AC3E}">
        <p14:creationId xmlns:p14="http://schemas.microsoft.com/office/powerpoint/2010/main" val="3037481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Digital Marketing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rgbClr val="E48312"/>
              </a:buClr>
              <a:buNone/>
            </a:pPr>
            <a:r>
              <a:rPr lang="en-US" sz="2800" dirty="0"/>
              <a:t>We are delighted to welcome two new colleagues to NAU as part of the University Marketing Digital team.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Matthew Wall is the Digital Marketing Associate Director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Pam Wilcox is the Marketing Web Manager</a:t>
            </a:r>
          </a:p>
          <a:p>
            <a:pPr marL="0" indent="0">
              <a:buClr>
                <a:srgbClr val="E48312"/>
              </a:buClr>
              <a:buNone/>
            </a:pPr>
            <a:endParaRPr lang="en-US" sz="2800" dirty="0"/>
          </a:p>
          <a:p>
            <a:pPr marL="0" indent="0">
              <a:buClr>
                <a:srgbClr val="E48312"/>
              </a:buClr>
              <a:buNone/>
            </a:pPr>
            <a:r>
              <a:rPr lang="en-US" sz="2800" dirty="0"/>
              <a:t>They are great additions to the team and we are excited to collaborate with them going forward!</a:t>
            </a:r>
          </a:p>
        </p:txBody>
      </p:sp>
    </p:spTree>
    <p:extLst>
      <p:ext uri="{BB962C8B-B14F-4D97-AF65-F5344CB8AC3E}">
        <p14:creationId xmlns:p14="http://schemas.microsoft.com/office/powerpoint/2010/main" val="366655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2181225" y="2382838"/>
            <a:ext cx="7934325" cy="1449387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Web Refresh</a:t>
            </a:r>
          </a:p>
        </p:txBody>
      </p:sp>
    </p:spTree>
    <p:extLst>
      <p:ext uri="{BB962C8B-B14F-4D97-AF65-F5344CB8AC3E}">
        <p14:creationId xmlns:p14="http://schemas.microsoft.com/office/powerpoint/2010/main" val="344302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sz="4400" dirty="0"/>
          </a:p>
          <a:p>
            <a:pPr algn="ctr"/>
            <a:r>
              <a:rPr lang="en-US" sz="4400" dirty="0"/>
              <a:t>Thank you for the continued support and involvement to deliver a high-quality OneNAU website!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/>
              <a:t>Questions?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194" y="286703"/>
            <a:ext cx="6566263" cy="127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914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1829</TotalTime>
  <Words>379</Words>
  <Application>Microsoft Macintosh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WordPress Unit Web Coordinators</vt:lpstr>
      <vt:lpstr>Agenda</vt:lpstr>
      <vt:lpstr>Web Updates</vt:lpstr>
      <vt:lpstr>Training &amp; Accessibility</vt:lpstr>
      <vt:lpstr>Web Team changes</vt:lpstr>
      <vt:lpstr>New Digital Marketing staff</vt:lpstr>
      <vt:lpstr>Web Refresh</vt:lpstr>
      <vt:lpstr>PowerPoint Presentation</vt:lpstr>
    </vt:vector>
  </TitlesOfParts>
  <Company>Northern Arizona University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 Upgrade Overview</dc:title>
  <dc:creator>Chad Stiller</dc:creator>
  <cp:lastModifiedBy>Rye Schnebly Heidinger</cp:lastModifiedBy>
  <cp:revision>281</cp:revision>
  <dcterms:created xsi:type="dcterms:W3CDTF">2018-03-27T22:07:38Z</dcterms:created>
  <dcterms:modified xsi:type="dcterms:W3CDTF">2020-06-03T17:22:05Z</dcterms:modified>
</cp:coreProperties>
</file>