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99" r:id="rId4"/>
    <p:sldId id="306" r:id="rId5"/>
    <p:sldId id="304" r:id="rId6"/>
    <p:sldId id="283" r:id="rId7"/>
    <p:sldId id="307" r:id="rId8"/>
    <p:sldId id="2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1" autoAdjust="0"/>
    <p:restoredTop sz="94668"/>
  </p:normalViewPr>
  <p:slideViewPr>
    <p:cSldViewPr snapToGrid="0">
      <p:cViewPr>
        <p:scale>
          <a:sx n="210" d="100"/>
          <a:sy n="210" d="100"/>
        </p:scale>
        <p:origin x="115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40FB2-E24B-4DFA-A8D6-11481D4AEE99}" type="datetimeFigureOut">
              <a:rPr lang="en-US" smtClean="0"/>
              <a:t>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CE8DA-5A5F-405D-A9E9-A989F8DC25BB}" type="slidenum">
              <a:rPr lang="en-US" smtClean="0"/>
              <a:t>‹#›</a:t>
            </a:fld>
            <a:endParaRPr lang="en-US"/>
          </a:p>
        </p:txBody>
      </p:sp>
    </p:spTree>
    <p:extLst>
      <p:ext uri="{BB962C8B-B14F-4D97-AF65-F5344CB8AC3E}">
        <p14:creationId xmlns:p14="http://schemas.microsoft.com/office/powerpoint/2010/main" val="87467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65A355-B873-43C1-A83F-D787EA8ACBEE}" type="datetimeFigureOut">
              <a:rPr lang="en-US" smtClean="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8442-61E7-4ED2-85E3-9D146B2AEC2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4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A355-B873-43C1-A83F-D787EA8ACBEE}" type="datetimeFigureOut">
              <a:rPr lang="en-US" smtClean="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169424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A355-B873-43C1-A83F-D787EA8ACBEE}" type="datetimeFigureOut">
              <a:rPr lang="en-US" smtClean="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83022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5A355-B873-43C1-A83F-D787EA8ACBEE}" type="datetimeFigureOut">
              <a:rPr lang="en-US" smtClean="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350386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65A355-B873-43C1-A83F-D787EA8ACBEE}" type="datetimeFigureOut">
              <a:rPr lang="en-US" smtClean="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8442-61E7-4ED2-85E3-9D146B2AEC2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56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65A355-B873-43C1-A83F-D787EA8ACBEE}" type="datetimeFigureOut">
              <a:rPr lang="en-US" smtClean="0"/>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336458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65A355-B873-43C1-A83F-D787EA8ACBEE}" type="datetimeFigureOut">
              <a:rPr lang="en-US" smtClean="0"/>
              <a:t>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264742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65A355-B873-43C1-A83F-D787EA8ACBEE}" type="datetimeFigureOut">
              <a:rPr lang="en-US" smtClean="0"/>
              <a:t>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158287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165A355-B873-43C1-A83F-D787EA8ACBEE}" type="datetimeFigureOut">
              <a:rPr lang="en-US" smtClean="0"/>
              <a:t>2/3/22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93178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165A355-B873-43C1-A83F-D787EA8ACBEE}" type="datetimeFigureOut">
              <a:rPr lang="en-US" smtClean="0"/>
              <a:t>2/3/22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BF8442-61E7-4ED2-85E3-9D146B2AEC24}" type="slidenum">
              <a:rPr lang="en-US" smtClean="0"/>
              <a:t>‹#›</a:t>
            </a:fld>
            <a:endParaRPr lang="en-US" dirty="0"/>
          </a:p>
        </p:txBody>
      </p:sp>
    </p:spTree>
    <p:extLst>
      <p:ext uri="{BB962C8B-B14F-4D97-AF65-F5344CB8AC3E}">
        <p14:creationId xmlns:p14="http://schemas.microsoft.com/office/powerpoint/2010/main" val="322147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65A355-B873-43C1-A83F-D787EA8ACBEE}" type="datetimeFigureOut">
              <a:rPr lang="en-US" smtClean="0"/>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F8442-61E7-4ED2-85E3-9D146B2AEC24}" type="slidenum">
              <a:rPr lang="en-US" smtClean="0"/>
              <a:t>‹#›</a:t>
            </a:fld>
            <a:endParaRPr lang="en-US" dirty="0"/>
          </a:p>
        </p:txBody>
      </p:sp>
    </p:spTree>
    <p:extLst>
      <p:ext uri="{BB962C8B-B14F-4D97-AF65-F5344CB8AC3E}">
        <p14:creationId xmlns:p14="http://schemas.microsoft.com/office/powerpoint/2010/main" val="10449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65A355-B873-43C1-A83F-D787EA8ACBEE}" type="datetimeFigureOut">
              <a:rPr lang="en-US" smtClean="0"/>
              <a:t>2/3/22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BF8442-61E7-4ED2-85E3-9D146B2AEC2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51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10058400" cy="3152503"/>
          </a:xfrm>
        </p:spPr>
        <p:txBody>
          <a:bodyPr/>
          <a:lstStyle/>
          <a:p>
            <a:r>
              <a:rPr lang="en-US" dirty="0"/>
              <a:t>WordPress Unit Web Coordinators</a:t>
            </a:r>
          </a:p>
        </p:txBody>
      </p:sp>
      <p:sp>
        <p:nvSpPr>
          <p:cNvPr id="4" name="Text Placeholder 3"/>
          <p:cNvSpPr>
            <a:spLocks noGrp="1"/>
          </p:cNvSpPr>
          <p:nvPr>
            <p:ph type="body" idx="1"/>
          </p:nvPr>
        </p:nvSpPr>
        <p:spPr/>
        <p:txBody>
          <a:bodyPr/>
          <a:lstStyle/>
          <a:p>
            <a:r>
              <a:rPr lang="en-US" dirty="0"/>
              <a:t>Monthly Summit – February 2022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8105" y="5300853"/>
            <a:ext cx="3457575" cy="590550"/>
          </a:xfrm>
          <a:prstGeom prst="rect">
            <a:avLst/>
          </a:prstGeom>
        </p:spPr>
      </p:pic>
    </p:spTree>
    <p:extLst>
      <p:ext uri="{BB962C8B-B14F-4D97-AF65-F5344CB8AC3E}">
        <p14:creationId xmlns:p14="http://schemas.microsoft.com/office/powerpoint/2010/main" val="413463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err="1"/>
              <a:t>Siteimprove</a:t>
            </a:r>
            <a:r>
              <a:rPr lang="en-US" sz="3600" dirty="0"/>
              <a:t> – Dashboard</a:t>
            </a:r>
          </a:p>
          <a:p>
            <a:pPr>
              <a:buFont typeface="Arial" panose="020B0604020202020204" pitchFamily="34" charset="0"/>
              <a:buChar char="•"/>
            </a:pPr>
            <a:r>
              <a:rPr lang="en-US" sz="3600" dirty="0" err="1"/>
              <a:t>Siteimprove</a:t>
            </a:r>
            <a:r>
              <a:rPr lang="en-US" sz="3600" dirty="0"/>
              <a:t> – Link Cleanup</a:t>
            </a:r>
          </a:p>
          <a:p>
            <a:pPr>
              <a:buFont typeface="Arial" panose="020B0604020202020204" pitchFamily="34" charset="0"/>
              <a:buChar char="•"/>
            </a:pPr>
            <a:r>
              <a:rPr lang="en-US" sz="3600" dirty="0"/>
              <a:t>Marketing Updates</a:t>
            </a:r>
          </a:p>
          <a:p>
            <a:pPr>
              <a:buFont typeface="Arial" panose="020B0604020202020204" pitchFamily="34" charset="0"/>
              <a:buChar char="•"/>
            </a:pPr>
            <a:r>
              <a:rPr lang="en-US" sz="3600" dirty="0"/>
              <a:t>Q&amp;A</a:t>
            </a:r>
          </a:p>
          <a:p>
            <a:pPr marL="274320" lvl="1" indent="0">
              <a:buNone/>
            </a:pPr>
            <a:endParaRPr lang="en-US" dirty="0"/>
          </a:p>
        </p:txBody>
      </p:sp>
    </p:spTree>
    <p:extLst>
      <p:ext uri="{BB962C8B-B14F-4D97-AF65-F5344CB8AC3E}">
        <p14:creationId xmlns:p14="http://schemas.microsoft.com/office/powerpoint/2010/main" val="141273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Siteimprove</a:t>
            </a:r>
            <a:r>
              <a:rPr lang="en-US" dirty="0"/>
              <a:t> – Dashboard </a:t>
            </a:r>
          </a:p>
        </p:txBody>
      </p:sp>
      <p:sp>
        <p:nvSpPr>
          <p:cNvPr id="3" name="Content Placeholder 2"/>
          <p:cNvSpPr>
            <a:spLocks noGrp="1"/>
          </p:cNvSpPr>
          <p:nvPr>
            <p:ph idx="1"/>
          </p:nvPr>
        </p:nvSpPr>
        <p:spPr/>
        <p:txBody>
          <a:bodyPr>
            <a:noAutofit/>
          </a:bodyPr>
          <a:lstStyle/>
          <a:p>
            <a:pPr marL="0" indent="0">
              <a:buClr>
                <a:srgbClr val="E48312"/>
              </a:buClr>
              <a:buNone/>
            </a:pPr>
            <a:r>
              <a:rPr lang="en-US" sz="1800" dirty="0"/>
              <a:t>After some new updates from </a:t>
            </a:r>
            <a:r>
              <a:rPr lang="en-US" sz="1800" dirty="0" err="1"/>
              <a:t>Siteimprove</a:t>
            </a:r>
            <a:r>
              <a:rPr lang="en-US" sz="1800" dirty="0"/>
              <a:t>, we have gained the ability to build out our own Dashboards in the tool! We hope to provide users with quick routes to the most important fixes, and add some context on how to make those fixes right into the dashboard to make it easier than ever to keep your sites functional and professional. </a:t>
            </a:r>
          </a:p>
          <a:p>
            <a:pPr>
              <a:buFont typeface="Arial" panose="020B0604020202020204" pitchFamily="34" charset="0"/>
              <a:buChar char="•"/>
            </a:pPr>
            <a:r>
              <a:rPr lang="en-US" sz="1800" dirty="0"/>
              <a:t>Expected rollout: March 2022</a:t>
            </a:r>
          </a:p>
          <a:p>
            <a:pPr>
              <a:buFont typeface="Arial" panose="020B0604020202020204" pitchFamily="34" charset="0"/>
              <a:buChar char="•"/>
            </a:pPr>
            <a:r>
              <a:rPr lang="en-US" sz="1800" dirty="0"/>
              <a:t>Will be available to all </a:t>
            </a:r>
            <a:r>
              <a:rPr lang="en-US" sz="1800" dirty="0" err="1"/>
              <a:t>Siteimprove</a:t>
            </a:r>
            <a:r>
              <a:rPr lang="en-US" sz="1800" dirty="0"/>
              <a:t> users</a:t>
            </a:r>
          </a:p>
          <a:p>
            <a:pPr>
              <a:buFont typeface="Arial" panose="020B0604020202020204" pitchFamily="34" charset="0"/>
              <a:buChar char="•"/>
            </a:pPr>
            <a:r>
              <a:rPr lang="en-US" sz="1800" dirty="0"/>
              <a:t>Prepares us for upcoming changes </a:t>
            </a:r>
            <a:r>
              <a:rPr lang="en-US" sz="1800" dirty="0" err="1"/>
              <a:t>Siteimprove</a:t>
            </a:r>
            <a:r>
              <a:rPr lang="en-US" sz="1800" dirty="0"/>
              <a:t> will be making to the Reports functionality currently in use</a:t>
            </a:r>
          </a:p>
        </p:txBody>
      </p:sp>
    </p:spTree>
    <p:extLst>
      <p:ext uri="{BB962C8B-B14F-4D97-AF65-F5344CB8AC3E}">
        <p14:creationId xmlns:p14="http://schemas.microsoft.com/office/powerpoint/2010/main" val="303748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803B7E-AD41-2746-870A-93B4A68CD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23"/>
            <a:ext cx="12192000" cy="6630737"/>
          </a:xfrm>
          <a:prstGeom prst="rect">
            <a:avLst/>
          </a:prstGeom>
        </p:spPr>
      </p:pic>
    </p:spTree>
    <p:extLst>
      <p:ext uri="{BB962C8B-B14F-4D97-AF65-F5344CB8AC3E}">
        <p14:creationId xmlns:p14="http://schemas.microsoft.com/office/powerpoint/2010/main" val="24344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F4A270-089E-FC47-B1CA-CF309154A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66"/>
            <a:ext cx="12192000" cy="6527955"/>
          </a:xfrm>
          <a:prstGeom prst="rect">
            <a:avLst/>
          </a:prstGeom>
        </p:spPr>
      </p:pic>
    </p:spTree>
    <p:extLst>
      <p:ext uri="{BB962C8B-B14F-4D97-AF65-F5344CB8AC3E}">
        <p14:creationId xmlns:p14="http://schemas.microsoft.com/office/powerpoint/2010/main" val="366655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Siteimprove</a:t>
            </a:r>
            <a:r>
              <a:rPr lang="en-US" dirty="0"/>
              <a:t> – </a:t>
            </a:r>
            <a:r>
              <a:rPr lang="en-US" dirty="0" err="1"/>
              <a:t>in.nau.edu</a:t>
            </a:r>
            <a:r>
              <a:rPr lang="en-US" dirty="0"/>
              <a:t> Link Cleanup</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400" dirty="0"/>
              <a:t> In April, we will be pursuing a new broken link cleanup initiative on </a:t>
            </a:r>
            <a:r>
              <a:rPr lang="en-US" sz="2400" dirty="0" err="1"/>
              <a:t>in.nau.edu</a:t>
            </a:r>
            <a:r>
              <a:rPr lang="en-US" sz="2400" dirty="0"/>
              <a:t> sites</a:t>
            </a:r>
          </a:p>
          <a:p>
            <a:pPr>
              <a:buFont typeface="Arial" panose="020B0604020202020204" pitchFamily="34" charset="0"/>
              <a:buChar char="•"/>
            </a:pPr>
            <a:r>
              <a:rPr lang="en-US" sz="2400" dirty="0"/>
              <a:t>Like the last one in 2020, this will remove all links that have been left flagged as broken in the system for more than 2 months</a:t>
            </a:r>
          </a:p>
          <a:p>
            <a:pPr>
              <a:buFont typeface="Arial" panose="020B0604020202020204" pitchFamily="34" charset="0"/>
              <a:buChar char="•"/>
            </a:pPr>
            <a:r>
              <a:rPr lang="en-US" sz="2400" dirty="0"/>
              <a:t>Aside from the removal of the link itself, all text and content will remain unchanged</a:t>
            </a:r>
          </a:p>
          <a:p>
            <a:pPr>
              <a:buFont typeface="Arial" panose="020B0604020202020204" pitchFamily="34" charset="0"/>
              <a:buChar char="•"/>
            </a:pPr>
            <a:r>
              <a:rPr lang="en-US" sz="2400" dirty="0"/>
              <a:t>We encourage Unit Web Coordinators to ensure their Site Stewards have access to </a:t>
            </a:r>
            <a:r>
              <a:rPr lang="en-US" sz="2400" dirty="0" err="1"/>
              <a:t>Siteimprove</a:t>
            </a:r>
            <a:r>
              <a:rPr lang="en-US" sz="2400" dirty="0"/>
              <a:t> and are reviewing their sites regularly after the new </a:t>
            </a:r>
            <a:r>
              <a:rPr lang="en-US" sz="2400"/>
              <a:t>dashboard launches in March</a:t>
            </a:r>
            <a:endParaRPr lang="en-US" sz="2000" dirty="0"/>
          </a:p>
        </p:txBody>
      </p:sp>
    </p:spTree>
    <p:extLst>
      <p:ext uri="{BB962C8B-B14F-4D97-AF65-F5344CB8AC3E}">
        <p14:creationId xmlns:p14="http://schemas.microsoft.com/office/powerpoint/2010/main" val="136133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0526"/>
            <a:ext cx="10058400" cy="3152503"/>
          </a:xfrm>
        </p:spPr>
        <p:txBody>
          <a:bodyPr/>
          <a:lstStyle/>
          <a:p>
            <a:r>
              <a:rPr lang="en-US" dirty="0"/>
              <a:t>Marketing Updates</a:t>
            </a:r>
          </a:p>
        </p:txBody>
      </p:sp>
      <p:sp>
        <p:nvSpPr>
          <p:cNvPr id="4" name="Text Placeholder 3"/>
          <p:cNvSpPr>
            <a:spLocks noGrp="1"/>
          </p:cNvSpPr>
          <p:nvPr>
            <p:ph type="body" idx="1"/>
          </p:nvPr>
        </p:nvSpPr>
        <p:spPr/>
        <p:txBody>
          <a:bodyPr/>
          <a:lstStyle/>
          <a:p>
            <a:r>
              <a:rPr lang="en-US" dirty="0"/>
              <a:t>NAU21, Degree search, and looking forward</a:t>
            </a:r>
          </a:p>
        </p:txBody>
      </p:sp>
    </p:spTree>
    <p:extLst>
      <p:ext uri="{BB962C8B-B14F-4D97-AF65-F5344CB8AC3E}">
        <p14:creationId xmlns:p14="http://schemas.microsoft.com/office/powerpoint/2010/main" val="268343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endParaRPr lang="en-US" sz="4400" dirty="0"/>
          </a:p>
          <a:p>
            <a:pPr algn="ctr"/>
            <a:r>
              <a:rPr lang="en-US" sz="4400" dirty="0"/>
              <a:t>Thank you for the continued support and involvement to deliver a high-quality OneNAU website!</a:t>
            </a:r>
          </a:p>
          <a:p>
            <a:pPr algn="ctr"/>
            <a:endParaRPr lang="en-US" sz="4400" dirty="0"/>
          </a:p>
          <a:p>
            <a:pPr algn="ctr"/>
            <a:r>
              <a:rPr lang="en-US" sz="4400" dirty="0"/>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194" y="286703"/>
            <a:ext cx="6566263" cy="1276062"/>
          </a:xfrm>
          <a:prstGeom prst="rect">
            <a:avLst/>
          </a:prstGeom>
        </p:spPr>
      </p:pic>
    </p:spTree>
    <p:extLst>
      <p:ext uri="{BB962C8B-B14F-4D97-AF65-F5344CB8AC3E}">
        <p14:creationId xmlns:p14="http://schemas.microsoft.com/office/powerpoint/2010/main" val="26699914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2080</TotalTime>
  <Words>239</Words>
  <Application>Microsoft Macintosh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Retrospect</vt:lpstr>
      <vt:lpstr>WordPress Unit Web Coordinators</vt:lpstr>
      <vt:lpstr>Agenda</vt:lpstr>
      <vt:lpstr>Siteimprove – Dashboard </vt:lpstr>
      <vt:lpstr>PowerPoint Presentation</vt:lpstr>
      <vt:lpstr>PowerPoint Presentation</vt:lpstr>
      <vt:lpstr>Siteimprove – in.nau.edu Link Cleanup</vt:lpstr>
      <vt:lpstr>Marketing Updates</vt:lpstr>
      <vt:lpstr>PowerPoint Presentation</vt:lpstr>
    </vt:vector>
  </TitlesOfParts>
  <Company>Northern Arizona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 Upgrade Overview</dc:title>
  <dc:creator>Chad Stiller</dc:creator>
  <cp:lastModifiedBy>Microsoft Office User</cp:lastModifiedBy>
  <cp:revision>293</cp:revision>
  <dcterms:created xsi:type="dcterms:W3CDTF">2018-03-27T22:07:38Z</dcterms:created>
  <dcterms:modified xsi:type="dcterms:W3CDTF">2022-02-03T17:59:34Z</dcterms:modified>
</cp:coreProperties>
</file>