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81" r:id="rId5"/>
    <p:sldId id="282" r:id="rId6"/>
    <p:sldId id="278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4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2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6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56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7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5A355-B873-43C1-A83F-D787EA8ACBE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BF8442-61E7-4ED2-85E3-9D146B2AEC2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51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u.edu/web/theme-design-feedback-for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au.edu/its/learn/wordpress-editor" TargetMode="External"/><Relationship Id="rId2" Type="http://schemas.openxmlformats.org/officeDocument/2006/relationships/hyperlink" Target="https://nau.edu/web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40526"/>
            <a:ext cx="10058400" cy="3152503"/>
          </a:xfrm>
        </p:spPr>
        <p:txBody>
          <a:bodyPr/>
          <a:lstStyle/>
          <a:p>
            <a:r>
              <a:rPr lang="en-US" dirty="0" smtClean="0"/>
              <a:t>WordPress Unit Web Coordinators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Monthly Summit – February 2019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105" y="5300853"/>
            <a:ext cx="34575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Site &amp; Theme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err="1" smtClean="0"/>
              <a:t>Ektron</a:t>
            </a:r>
            <a:r>
              <a:rPr lang="en-US" sz="3600" dirty="0" smtClean="0"/>
              <a:t> </a:t>
            </a:r>
            <a:r>
              <a:rPr lang="en-US" sz="3600" dirty="0"/>
              <a:t>D</a:t>
            </a:r>
            <a:r>
              <a:rPr lang="en-US" sz="3600" dirty="0" smtClean="0"/>
              <a:t>ecommission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Training &amp; Site Improve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General Items</a:t>
            </a: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Q&amp;A</a:t>
            </a:r>
            <a:endParaRPr lang="en-US" sz="36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&amp; Theme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2416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One Enterprise theme and one Marketing theme release in January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New </a:t>
            </a:r>
            <a:r>
              <a:rPr lang="en-US" sz="2000" dirty="0" err="1" smtClean="0"/>
              <a:t>Kaltura</a:t>
            </a:r>
            <a:r>
              <a:rPr lang="en-US" sz="2000" dirty="0" smtClean="0"/>
              <a:t> </a:t>
            </a:r>
            <a:r>
              <a:rPr lang="en-US" sz="2000" dirty="0" err="1" smtClean="0"/>
              <a:t>shortcode</a:t>
            </a:r>
            <a:r>
              <a:rPr lang="en-US" sz="2000" dirty="0" smtClean="0"/>
              <a:t> functionality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In.nau.edu “homepage” design is under technical review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University Marketing has begun A/B testing with the primary nau.edu homepage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Theme feedback can be provided at: </a:t>
            </a:r>
            <a:r>
              <a:rPr lang="en-US" sz="2000" dirty="0" smtClean="0">
                <a:hlinkClick r:id="rId2"/>
              </a:rPr>
              <a:t>https://nau.edu/web/theme-design-feedback-form/</a:t>
            </a:r>
            <a:r>
              <a:rPr lang="en-US" sz="20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 smtClean="0"/>
              <a:t>few </a:t>
            </a:r>
            <a:r>
              <a:rPr lang="en-US" dirty="0" smtClean="0"/>
              <a:t>sites were launched last month, including the </a:t>
            </a:r>
            <a:r>
              <a:rPr lang="en-US" dirty="0"/>
              <a:t>new Organizational Growth and Effectiveness </a:t>
            </a:r>
            <a:r>
              <a:rPr lang="en-US" dirty="0" smtClean="0"/>
              <a:t>Initiative (OGEI) </a:t>
            </a:r>
            <a:r>
              <a:rPr lang="en-US" dirty="0"/>
              <a:t>site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OGEI site is the first to use CAS protection in production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ITS and ERI are scheduled to go live in February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you or your site stewards have not been contacted by the web team on a remaining </a:t>
            </a:r>
            <a:r>
              <a:rPr lang="en-US" dirty="0" err="1"/>
              <a:t>Ektron</a:t>
            </a:r>
            <a:r>
              <a:rPr lang="en-US" dirty="0"/>
              <a:t> site, please let us know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7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Ektron</a:t>
            </a:r>
            <a:r>
              <a:rPr lang="en-US" dirty="0" smtClean="0"/>
              <a:t> Decommission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We are actively working to phase out the </a:t>
            </a:r>
            <a:r>
              <a:rPr lang="en-US" sz="2200" dirty="0" err="1" smtClean="0"/>
              <a:t>Ektron</a:t>
            </a:r>
            <a:r>
              <a:rPr lang="en-US" sz="2200" dirty="0" smtClean="0"/>
              <a:t> platform prior to being decommissioned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Current Status and timeline: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Unused Dev and Test environments removed in late December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Traffic audit to help identify missed content/redirects is underway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Remediation of missed pages and redirects being taken as items are discovered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Access to </a:t>
            </a:r>
            <a:r>
              <a:rPr lang="en-US" sz="2000" dirty="0" err="1" smtClean="0"/>
              <a:t>Ektron</a:t>
            </a:r>
            <a:r>
              <a:rPr lang="en-US" sz="2000" dirty="0" smtClean="0"/>
              <a:t> production environment blocked by end of February/early March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Based on feedback, plan to proceed with final archive and decommission of </a:t>
            </a:r>
            <a:r>
              <a:rPr lang="en-US" sz="2000" dirty="0" err="1" smtClean="0"/>
              <a:t>Ektron</a:t>
            </a:r>
            <a:r>
              <a:rPr lang="en-US" sz="2000" dirty="0" smtClean="0"/>
              <a:t> by end of </a:t>
            </a:r>
            <a:r>
              <a:rPr lang="en-US" sz="2000" dirty="0" smtClean="0"/>
              <a:t>March/early April</a:t>
            </a:r>
            <a:endParaRPr lang="en-US" sz="1600" dirty="0" smtClean="0"/>
          </a:p>
          <a:p>
            <a:pPr marL="201168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055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&amp; Site Improve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dirty="0" smtClean="0"/>
              <a:t>Training: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Documentation and training </a:t>
            </a:r>
            <a:r>
              <a:rPr lang="en-US" sz="2200" dirty="0" smtClean="0"/>
              <a:t>roadmap for </a:t>
            </a:r>
            <a:r>
              <a:rPr lang="en-US" sz="2200" dirty="0" smtClean="0"/>
              <a:t>Enterprise+ plugins is underway</a:t>
            </a:r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Please ensure all site stewards and editors are trained to current standards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The training schedule at 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hlinkClick r:id="rId2"/>
              </a:rPr>
              <a:t>https://nau.edu/web/training/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is the source for upcoming workshops and new training opportunities. 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The days and times for each session vary from week to week</a:t>
            </a:r>
            <a:endParaRPr lang="en-US" sz="2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Online self-guided trainings available: </a:t>
            </a:r>
            <a:r>
              <a:rPr lang="en-US" sz="2000" u="sng" dirty="0">
                <a:solidFill>
                  <a:srgbClr val="000000">
                    <a:lumMod val="75000"/>
                    <a:lumOff val="25000"/>
                  </a:srgbClr>
                </a:solidFill>
                <a:hlinkClick r:id="rId3"/>
              </a:rPr>
              <a:t>https://nau.edu/its/learn/wordpress-editor</a:t>
            </a:r>
            <a:endParaRPr lang="en-US" sz="2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0" indent="0">
              <a:buNone/>
            </a:pPr>
            <a:r>
              <a:rPr lang="en-US" sz="2300" dirty="0" smtClean="0"/>
              <a:t>Site </a:t>
            </a:r>
            <a:r>
              <a:rPr lang="en-US" sz="2300" dirty="0" smtClean="0"/>
              <a:t>Improve: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End-user </a:t>
            </a:r>
            <a:r>
              <a:rPr lang="en-US" sz="2200" dirty="0"/>
              <a:t>documentation written and in </a:t>
            </a:r>
            <a:r>
              <a:rPr lang="en-US" sz="2200" dirty="0" smtClean="0"/>
              <a:t>final testing </a:t>
            </a:r>
            <a:r>
              <a:rPr lang="en-US" sz="2200" dirty="0"/>
              <a:t>with </a:t>
            </a:r>
            <a:r>
              <a:rPr lang="en-US" sz="2200" dirty="0" smtClean="0"/>
              <a:t>Accessibility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Will provide </a:t>
            </a:r>
            <a:r>
              <a:rPr lang="en-US" sz="2000" dirty="0"/>
              <a:t>the documentation to Site Stewards/Unit Web Coordinators to get the larger community into the </a:t>
            </a:r>
            <a:r>
              <a:rPr lang="en-US" sz="2000" dirty="0" smtClean="0"/>
              <a:t>system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Rye will be coordinating with </a:t>
            </a:r>
            <a:r>
              <a:rPr lang="en-US" dirty="0"/>
              <a:t>Unit Web Coordinators to confirm the list of sites they </a:t>
            </a:r>
            <a:r>
              <a:rPr lang="en-US" dirty="0" smtClean="0"/>
              <a:t>oversee </a:t>
            </a:r>
            <a:r>
              <a:rPr lang="en-US" dirty="0" smtClean="0"/>
              <a:t>and ensuring their </a:t>
            </a:r>
            <a:r>
              <a:rPr lang="en-US" dirty="0"/>
              <a:t>reports properly configured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8873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For </a:t>
            </a:r>
            <a:r>
              <a:rPr lang="en-US" sz="2200" dirty="0"/>
              <a:t>those in colleges, please ensure that your Site Stewards and Owners relay any </a:t>
            </a:r>
            <a:r>
              <a:rPr lang="en-US" sz="2200" dirty="0" smtClean="0"/>
              <a:t>changes </a:t>
            </a:r>
            <a:r>
              <a:rPr lang="en-US" sz="2200" dirty="0"/>
              <a:t>or service requests through the assigned University Marketing </a:t>
            </a:r>
            <a:r>
              <a:rPr lang="en-US" sz="2200" dirty="0" smtClean="0"/>
              <a:t>PM</a:t>
            </a:r>
            <a:endParaRPr lang="en-US" sz="2200" dirty="0" smtClean="0"/>
          </a:p>
          <a:p>
            <a:pPr lvl="0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Please continue </a:t>
            </a: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to review and 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revise </a:t>
            </a: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mass migrated pages</a:t>
            </a:r>
          </a:p>
          <a:p>
            <a:pPr lvl="1">
              <a:buClr>
                <a:srgbClr val="E4831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This includes content updates, page consolidation, and remediation of old images and documents from </a:t>
            </a:r>
            <a:r>
              <a:rPr lang="en-US" sz="20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Ektron</a:t>
            </a:r>
            <a:r>
              <a:rPr lang="en-US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sites</a:t>
            </a:r>
            <a:endParaRPr lang="en-US" sz="2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Help us spread information and obtain feedback from your area</a:t>
            </a:r>
            <a:endParaRPr lang="en-US" sz="220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Site level </a:t>
            </a: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moves for internal/external content 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split are 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under initial review</a:t>
            </a:r>
            <a:endParaRPr lang="en-US" sz="22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Test environments for </a:t>
            </a:r>
            <a:r>
              <a:rPr lang="en-US" sz="2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new WordPress 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platform are being </a:t>
            </a:r>
            <a:r>
              <a:rPr lang="en-US" sz="22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built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This will allow testing of new WordPress, code, and web server versions</a:t>
            </a:r>
            <a:endParaRPr lang="en-US" sz="2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3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Thank you for the continued support and involvement to deliver </a:t>
            </a:r>
            <a:r>
              <a:rPr lang="en-US" sz="4400" dirty="0"/>
              <a:t>a high-quality OneNAU </a:t>
            </a:r>
            <a:r>
              <a:rPr lang="en-US" sz="4400" dirty="0" smtClean="0"/>
              <a:t>website!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Questions?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94" y="286703"/>
            <a:ext cx="6566263" cy="127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841</TotalTime>
  <Words>363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WordPress Unit Web Coordinators</vt:lpstr>
      <vt:lpstr>Agenda</vt:lpstr>
      <vt:lpstr>Site &amp; Theme Updates</vt:lpstr>
      <vt:lpstr>Ektron Decommission Status</vt:lpstr>
      <vt:lpstr>Training &amp; Site Improve Updates</vt:lpstr>
      <vt:lpstr>General Items</vt:lpstr>
      <vt:lpstr>PowerPoint Presentation</vt:lpstr>
    </vt:vector>
  </TitlesOfParts>
  <Company>Northern Arizona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Upgrade Overview</dc:title>
  <dc:creator>Chad Stiller</dc:creator>
  <cp:lastModifiedBy>Chad Stiller</cp:lastModifiedBy>
  <cp:revision>139</cp:revision>
  <dcterms:created xsi:type="dcterms:W3CDTF">2018-03-27T22:07:38Z</dcterms:created>
  <dcterms:modified xsi:type="dcterms:W3CDTF">2019-02-01T15:47:52Z</dcterms:modified>
</cp:coreProperties>
</file>