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3" r:id="rId5"/>
    <p:sldId id="275" r:id="rId6"/>
    <p:sldId id="277" r:id="rId7"/>
    <p:sldId id="274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edu/its/learn/wordpress-edito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WordPress Unit Web Coordinators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 Summit – August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5551" y="947628"/>
            <a:ext cx="10058400" cy="486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 smtClean="0"/>
              <a:t>“There </a:t>
            </a:r>
            <a:r>
              <a:rPr lang="en-US" sz="5400" i="1" dirty="0"/>
              <a:t>was a time when nails were high-tech. There was a time when people had to be told how to use a telephone. Technology is just a tool. People use tools to improve their </a:t>
            </a:r>
            <a:r>
              <a:rPr lang="en-US" sz="5400" i="1" dirty="0" smtClean="0"/>
              <a:t>lives.” – Tom Clancy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1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Recent site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Theme enhancements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Training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Mass </a:t>
            </a:r>
            <a:r>
              <a:rPr lang="en-US" sz="3600" dirty="0"/>
              <a:t>migration </a:t>
            </a:r>
            <a:r>
              <a:rPr lang="en-US" sz="3600" dirty="0" smtClean="0"/>
              <a:t>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Q&amp;A</a:t>
            </a:r>
            <a:endParaRPr lang="en-US" sz="3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site </a:t>
            </a:r>
            <a:r>
              <a:rPr lang="en-US" dirty="0"/>
              <a:t>launches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ITS - Louie	</a:t>
            </a:r>
            <a:r>
              <a:rPr lang="en-US" sz="2200" dirty="0" smtClean="0"/>
              <a:t>		July 3rd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COE </a:t>
            </a:r>
            <a:r>
              <a:rPr lang="en-US" sz="2200" dirty="0"/>
              <a:t>- Educational Leadership	July </a:t>
            </a:r>
            <a:r>
              <a:rPr lang="en-US" sz="2200" dirty="0" smtClean="0"/>
              <a:t>12th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COE - Educational Psychology	July </a:t>
            </a:r>
            <a:r>
              <a:rPr lang="en-US" sz="2200" dirty="0" smtClean="0"/>
              <a:t>12th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COE - Educational Specialties	July </a:t>
            </a:r>
            <a:r>
              <a:rPr lang="en-US" sz="2200" dirty="0" smtClean="0"/>
              <a:t>12th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COE - Teaching &amp; Learning	</a:t>
            </a:r>
            <a:r>
              <a:rPr lang="en-US" sz="2200" dirty="0" smtClean="0"/>
              <a:t>July 12th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 - General	</a:t>
            </a:r>
            <a:r>
              <a:rPr lang="en-US" sz="2200" dirty="0" smtClean="0"/>
              <a:t>		July 26th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CHHS/SBS </a:t>
            </a:r>
            <a:r>
              <a:rPr lang="en-US" sz="2200" dirty="0" smtClean="0"/>
              <a:t>– IDH PhD</a:t>
            </a:r>
            <a:r>
              <a:rPr lang="en-US" sz="2200" dirty="0"/>
              <a:t>	</a:t>
            </a:r>
            <a:r>
              <a:rPr lang="en-US" sz="2200" dirty="0" smtClean="0"/>
              <a:t>	July 26th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CHHS </a:t>
            </a:r>
            <a:r>
              <a:rPr lang="en-US" sz="2200" dirty="0"/>
              <a:t>- School of Nursing </a:t>
            </a:r>
            <a:r>
              <a:rPr lang="en-US" sz="2200" dirty="0" smtClean="0"/>
              <a:t>		July 30th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Advancement </a:t>
            </a:r>
            <a:r>
              <a:rPr lang="en-US" sz="2200" dirty="0"/>
              <a:t>– Giving	</a:t>
            </a:r>
            <a:r>
              <a:rPr lang="en-US" sz="2200" dirty="0" smtClean="0"/>
              <a:t>	August 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Academic Success Centers	August </a:t>
            </a:r>
            <a:r>
              <a:rPr lang="en-US" sz="2200" dirty="0" smtClean="0"/>
              <a:t>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Campus Dining	</a:t>
            </a:r>
            <a:r>
              <a:rPr lang="en-US" sz="2200" dirty="0" smtClean="0"/>
              <a:t>	August 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Career Development	August </a:t>
            </a:r>
            <a:r>
              <a:rPr lang="en-US" sz="2200" dirty="0" smtClean="0"/>
              <a:t>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General	</a:t>
            </a:r>
            <a:r>
              <a:rPr lang="en-US" sz="2200" dirty="0" smtClean="0"/>
              <a:t>		August 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Upward Bound	</a:t>
            </a:r>
            <a:r>
              <a:rPr lang="en-US" sz="2200" dirty="0" smtClean="0"/>
              <a:t>	August 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EMSA – Student Service Center	August </a:t>
            </a:r>
            <a:r>
              <a:rPr lang="en-US" sz="2200" dirty="0" smtClean="0"/>
              <a:t>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President – Disability Resources	August </a:t>
            </a:r>
            <a:r>
              <a:rPr lang="en-US" sz="2200" dirty="0" smtClean="0"/>
              <a:t>2nd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SBS – </a:t>
            </a:r>
            <a:r>
              <a:rPr lang="en-US" sz="2200" dirty="0" smtClean="0"/>
              <a:t>IHD			August 2</a:t>
            </a:r>
            <a:r>
              <a:rPr lang="en-US" sz="2200" baseline="30000" dirty="0" smtClean="0"/>
              <a:t>nd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i="1" dirty="0" smtClean="0"/>
              <a:t>This brings us to </a:t>
            </a:r>
            <a:r>
              <a:rPr lang="en-US" sz="2200" i="1" dirty="0" smtClean="0"/>
              <a:t>50+ </a:t>
            </a:r>
            <a:r>
              <a:rPr lang="en-US" sz="2200" i="1" dirty="0" smtClean="0"/>
              <a:t>live sites in WordPress!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8378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</a:t>
            </a:r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2416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Three Enterprise theme update releases in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New Publication Tools: Media Replace and Toolbar Publish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NAU Core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Styling updates to Directory and Events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Bug fixes, updates, accessibility &amp; functional improvements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We continue to average two Enterprise themes and one Marketing theme push a month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More updates, features, and enhancements are coming!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person trainings have been ongoing and well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Since June of 2017, over 320 people were trained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Upcoming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Pivot to online and self guided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Continue to reference nau.edu/web for more training and WordPress information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23360" y="5029200"/>
            <a:ext cx="28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Online training demo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migration s</a:t>
            </a:r>
            <a:r>
              <a:rPr lang="en-US" dirty="0" smtClean="0"/>
              <a:t>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 August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deadline has slipped to later in the month for initial site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74 sites have been migrated by WordHerd, 65 have had initial QA and menu work complete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Remaining site batches are being processed and should be complete by end of next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Work continues to plan the site launches and turnover to stewards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Site Steward work can continue with DIY sites currently in staging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err="1" smtClean="0"/>
              <a:t>SiteImprove</a:t>
            </a:r>
            <a:r>
              <a:rPr lang="en-US" sz="2200" dirty="0" smtClean="0"/>
              <a:t> groups are currently being built for UWC and Site Stewards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reports created and site monitoring baseline established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Additional tweaks to monitoring and test run with an initial user group will occur in the next two weeks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31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 for the continued support and involvement to deliver </a:t>
            </a:r>
            <a:r>
              <a:rPr lang="en-US" sz="4400" dirty="0"/>
              <a:t>a high-quality OneNAU </a:t>
            </a:r>
            <a:r>
              <a:rPr lang="en-US" sz="4400" dirty="0" smtClean="0"/>
              <a:t>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</TotalTime>
  <Words>296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WordPress Unit Web Coordinators</vt:lpstr>
      <vt:lpstr>PowerPoint Presentation</vt:lpstr>
      <vt:lpstr>Agenda</vt:lpstr>
      <vt:lpstr>Recent site launches</vt:lpstr>
      <vt:lpstr>Theme enhancements</vt:lpstr>
      <vt:lpstr>Training update</vt:lpstr>
      <vt:lpstr>Mass migration status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43</cp:revision>
  <dcterms:created xsi:type="dcterms:W3CDTF">2018-03-27T22:07:38Z</dcterms:created>
  <dcterms:modified xsi:type="dcterms:W3CDTF">2018-08-03T15:55:29Z</dcterms:modified>
</cp:coreProperties>
</file>