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77" r:id="rId2"/>
  </p:sldMasterIdLst>
  <p:notesMasterIdLst>
    <p:notesMasterId r:id="rId14"/>
  </p:notesMasterIdLst>
  <p:handoutMasterIdLst>
    <p:handoutMasterId r:id="rId15"/>
  </p:handoutMasterIdLst>
  <p:sldIdLst>
    <p:sldId id="256" r:id="rId3"/>
    <p:sldId id="289" r:id="rId4"/>
    <p:sldId id="291" r:id="rId5"/>
    <p:sldId id="286" r:id="rId6"/>
    <p:sldId id="261" r:id="rId7"/>
    <p:sldId id="292" r:id="rId8"/>
    <p:sldId id="293" r:id="rId9"/>
    <p:sldId id="258" r:id="rId10"/>
    <p:sldId id="287" r:id="rId11"/>
    <p:sldId id="264" r:id="rId12"/>
    <p:sldId id="290" r:id="rId13"/>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B1F"/>
    <a:srgbClr val="1B203D"/>
    <a:srgbClr val="003264"/>
    <a:srgbClr val="FBCE20"/>
    <a:srgbClr val="003D7C"/>
    <a:srgbClr val="010000"/>
    <a:srgbClr val="619080"/>
    <a:srgbClr val="99CCCC"/>
    <a:srgbClr val="66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1" autoAdjust="0"/>
    <p:restoredTop sz="94781" autoAdjust="0"/>
  </p:normalViewPr>
  <p:slideViewPr>
    <p:cSldViewPr snapToGrid="0">
      <p:cViewPr varScale="1">
        <p:scale>
          <a:sx n="69" d="100"/>
          <a:sy n="69" d="100"/>
        </p:scale>
        <p:origin x="16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9510" tIns="44755" rIns="89510" bIns="44755" numCol="1" anchor="t"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endParaRPr lang="en-US"/>
          </a:p>
        </p:txBody>
      </p:sp>
      <p:sp>
        <p:nvSpPr>
          <p:cNvPr id="1126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defTabSz="894378" eaLnBrk="0" hangingPunct="0">
              <a:spcBef>
                <a:spcPct val="0"/>
              </a:spcBef>
              <a:defRPr sz="1200">
                <a:latin typeface="Times" pitchFamily="18" charset="0"/>
              </a:defRPr>
            </a:lvl1pPr>
          </a:lstStyle>
          <a:p>
            <a:pPr>
              <a:defRPr/>
            </a:pPr>
            <a:endParaRPr lang="en-US"/>
          </a:p>
        </p:txBody>
      </p:sp>
      <p:sp>
        <p:nvSpPr>
          <p:cNvPr id="1126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9510" tIns="44755" rIns="89510" bIns="44755" numCol="1" anchor="b" anchorCtr="0" compatLnSpc="1">
            <a:prstTxWarp prst="textNoShape">
              <a:avLst/>
            </a:prstTxWarp>
          </a:bodyPr>
          <a:lstStyle>
            <a:lvl1pPr algn="r" defTabSz="894378" eaLnBrk="0" hangingPunct="0">
              <a:spcBef>
                <a:spcPct val="0"/>
              </a:spcBef>
              <a:defRPr sz="1200">
                <a:latin typeface="Times" pitchFamily="18" charset="0"/>
              </a:defRPr>
            </a:lvl1pPr>
          </a:lstStyle>
          <a:p>
            <a:pPr>
              <a:defRPr/>
            </a:pPr>
            <a:fld id="{E4E61F8C-8B83-46FD-924E-318F610A73B0}" type="slidenum">
              <a:rPr lang="en-US"/>
              <a:pPr>
                <a:defRPr/>
              </a:pPr>
              <a:t>‹#›</a:t>
            </a:fld>
            <a:endParaRPr lang="en-US"/>
          </a:p>
        </p:txBody>
      </p:sp>
    </p:spTree>
    <p:extLst>
      <p:ext uri="{BB962C8B-B14F-4D97-AF65-F5344CB8AC3E}">
        <p14:creationId xmlns:p14="http://schemas.microsoft.com/office/powerpoint/2010/main" val="10006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1675" y="4418013"/>
            <a:ext cx="5607050" cy="4181475"/>
          </a:xfrm>
          <a:prstGeom prst="rect">
            <a:avLst/>
          </a:prstGeom>
          <a:noFill/>
          <a:ln w="9525">
            <a:noFill/>
            <a:miter lim="800000"/>
            <a:headEnd/>
            <a:tailEnd/>
          </a:ln>
          <a:effectLst/>
        </p:spPr>
        <p:txBody>
          <a:bodyPr vert="horz" wrap="square" lIns="92275" tIns="46139" rIns="92275" bIns="461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defTabSz="924192" eaLnBrk="0" hangingPunct="0">
              <a:spcBef>
                <a:spcPct val="0"/>
              </a:spcBef>
              <a:defRPr sz="1200">
                <a:latin typeface="Times" pitchFamily="18" charset="0"/>
              </a:defRPr>
            </a:lvl1pPr>
          </a:lstStyle>
          <a:p>
            <a:pPr>
              <a:defRPr/>
            </a:pPr>
            <a:endParaRPr lang="en-US"/>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275" tIns="46139" rIns="92275" bIns="46139" numCol="1" anchor="b" anchorCtr="0" compatLnSpc="1">
            <a:prstTxWarp prst="textNoShape">
              <a:avLst/>
            </a:prstTxWarp>
          </a:bodyPr>
          <a:lstStyle>
            <a:lvl1pPr algn="r" defTabSz="924192" eaLnBrk="0" hangingPunct="0">
              <a:spcBef>
                <a:spcPct val="0"/>
              </a:spcBef>
              <a:defRPr sz="1200">
                <a:latin typeface="Times" pitchFamily="18" charset="0"/>
              </a:defRPr>
            </a:lvl1pPr>
          </a:lstStyle>
          <a:p>
            <a:pPr>
              <a:defRPr/>
            </a:pPr>
            <a:fld id="{DB9721C8-080E-4AE7-89F7-915173249943}" type="slidenum">
              <a:rPr lang="en-US"/>
              <a:pPr>
                <a:defRPr/>
              </a:pPr>
              <a:t>‹#›</a:t>
            </a:fld>
            <a:endParaRPr lang="en-US"/>
          </a:p>
        </p:txBody>
      </p:sp>
    </p:spTree>
    <p:extLst>
      <p:ext uri="{BB962C8B-B14F-4D97-AF65-F5344CB8AC3E}">
        <p14:creationId xmlns:p14="http://schemas.microsoft.com/office/powerpoint/2010/main" val="2675668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1</a:t>
            </a:fld>
            <a:endParaRPr lang="en-US"/>
          </a:p>
        </p:txBody>
      </p:sp>
    </p:spTree>
    <p:extLst>
      <p:ext uri="{BB962C8B-B14F-4D97-AF65-F5344CB8AC3E}">
        <p14:creationId xmlns:p14="http://schemas.microsoft.com/office/powerpoint/2010/main" val="258589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9721C8-080E-4AE7-89F7-915173249943}" type="slidenum">
              <a:rPr lang="en-US" smtClean="0"/>
              <a:pPr>
                <a:defRPr/>
              </a:pPr>
              <a:t>4</a:t>
            </a:fld>
            <a:endParaRPr lang="en-US"/>
          </a:p>
        </p:txBody>
      </p:sp>
    </p:spTree>
    <p:extLst>
      <p:ext uri="{BB962C8B-B14F-4D97-AF65-F5344CB8AC3E}">
        <p14:creationId xmlns:p14="http://schemas.microsoft.com/office/powerpoint/2010/main" val="2371306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22159" y="-3622152"/>
            <a:ext cx="1899681" cy="9144004"/>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4661592"/>
            <a:ext cx="7239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dirty="0" smtClean="0"/>
              <a:t>Click to edit Master subtitle style</a:t>
            </a:r>
            <a:endParaRPr lang="en-US" dirty="0"/>
          </a:p>
        </p:txBody>
      </p:sp>
      <p:sp>
        <p:nvSpPr>
          <p:cNvPr id="12"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1B203D"/>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userDrawn="1"/>
        </p:nvSpPr>
        <p:spPr bwMode="auto">
          <a:xfrm rot="5400000">
            <a:off x="4419600" y="2133600"/>
            <a:ext cx="304800"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978" y="378615"/>
            <a:ext cx="1538420" cy="1092118"/>
          </a:xfrm>
          <a:prstGeom prst="rect">
            <a:avLst/>
          </a:prstGeom>
        </p:spPr>
      </p:pic>
      <p:sp>
        <p:nvSpPr>
          <p:cNvPr id="13" name="TextBox 12"/>
          <p:cNvSpPr txBox="1"/>
          <p:nvPr userDrawn="1"/>
        </p:nvSpPr>
        <p:spPr>
          <a:xfrm>
            <a:off x="609600" y="6573913"/>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extLst>
      <p:ext uri="{BB962C8B-B14F-4D97-AF65-F5344CB8AC3E}">
        <p14:creationId xmlns:p14="http://schemas.microsoft.com/office/powerpoint/2010/main" val="1351855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8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dirty="0"/>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
        <p:nvSpPr>
          <p:cNvPr id="9" name="TextBox 8"/>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extLst>
      <p:ext uri="{BB962C8B-B14F-4D97-AF65-F5344CB8AC3E}">
        <p14:creationId xmlns:p14="http://schemas.microsoft.com/office/powerpoint/2010/main" val="7281635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
        <p:nvSpPr>
          <p:cNvPr id="10" name="TextBox 9"/>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
        <p:nvSpPr>
          <p:cNvPr id="10" name="TextBox 9"/>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12" name="TextBox 11"/>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
        <p:nvSpPr>
          <p:cNvPr id="11" name="TextBox 10"/>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
        <p:nvSpPr>
          <p:cNvPr id="9" name="TextBox 8"/>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2065150" y="-220852"/>
            <a:ext cx="5013700" cy="9144007"/>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0" name="Rectangle 4"/>
          <p:cNvSpPr>
            <a:spLocks noGrp="1" noChangeArrowheads="1"/>
          </p:cNvSpPr>
          <p:nvPr>
            <p:ph type="dt" sz="half" idx="10"/>
          </p:nvPr>
        </p:nvSpPr>
        <p:spPr>
          <a:xfrm>
            <a:off x="3768061" y="6085317"/>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3"/>
          <p:cNvSpPr>
            <a:spLocks noGrp="1" noChangeArrowheads="1"/>
          </p:cNvSpPr>
          <p:nvPr>
            <p:ph type="subTitle" idx="1"/>
          </p:nvPr>
        </p:nvSpPr>
        <p:spPr>
          <a:xfrm>
            <a:off x="946688" y="4509981"/>
            <a:ext cx="7239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12" name="Rectangle 2"/>
          <p:cNvSpPr>
            <a:spLocks noGrp="1" noChangeArrowheads="1"/>
          </p:cNvSpPr>
          <p:nvPr>
            <p:ph type="ctrTitle" hasCustomPrompt="1"/>
          </p:nvPr>
        </p:nvSpPr>
        <p:spPr>
          <a:xfrm>
            <a:off x="946688" y="2357674"/>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8" name="Rectangle 7"/>
          <p:cNvSpPr>
            <a:spLocks noChangeArrowheads="1"/>
          </p:cNvSpPr>
          <p:nvPr userDrawn="1"/>
        </p:nvSpPr>
        <p:spPr bwMode="auto">
          <a:xfrm rot="5400000">
            <a:off x="4419597" y="2133595"/>
            <a:ext cx="304800" cy="9144009"/>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9" name="Rectangle 8"/>
          <p:cNvSpPr>
            <a:spLocks noChangeArrowheads="1"/>
          </p:cNvSpPr>
          <p:nvPr userDrawn="1"/>
        </p:nvSpPr>
        <p:spPr bwMode="auto">
          <a:xfrm rot="5400000">
            <a:off x="3650104" y="-3649593"/>
            <a:ext cx="1843787" cy="9144007"/>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1398" y="376091"/>
            <a:ext cx="1537842" cy="1092633"/>
          </a:xfrm>
          <a:prstGeom prst="rect">
            <a:avLst/>
          </a:prstGeom>
        </p:spPr>
      </p:pic>
    </p:spTree>
    <p:extLst>
      <p:ext uri="{BB962C8B-B14F-4D97-AF65-F5344CB8AC3E}">
        <p14:creationId xmlns:p14="http://schemas.microsoft.com/office/powerpoint/2010/main" val="15097779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rot="5400000">
            <a:off x="4419601" y="2133599"/>
            <a:ext cx="304800" cy="9144002"/>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9" name="Rectangle 8"/>
          <p:cNvSpPr>
            <a:spLocks noChangeArrowheads="1"/>
          </p:cNvSpPr>
          <p:nvPr userDrawn="1"/>
        </p:nvSpPr>
        <p:spPr bwMode="auto">
          <a:xfrm rot="5400000">
            <a:off x="3647942" y="-3651759"/>
            <a:ext cx="1843787" cy="9148337"/>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3" name="Rectangle 4"/>
          <p:cNvSpPr>
            <a:spLocks noGrp="1" noChangeArrowheads="1"/>
          </p:cNvSpPr>
          <p:nvPr>
            <p:ph type="dt" sz="half" idx="10"/>
          </p:nvPr>
        </p:nvSpPr>
        <p:spPr>
          <a:xfrm>
            <a:off x="3768061" y="6085317"/>
            <a:ext cx="1610832" cy="304800"/>
          </a:xfrm>
        </p:spPr>
        <p:txBody>
          <a:bodyPr anchor="ctr"/>
          <a:lstStyle>
            <a:lvl1pPr algn="ctr">
              <a:defRPr>
                <a:solidFill>
                  <a:schemeClr val="tx1">
                    <a:lumMod val="50000"/>
                    <a:lumOff val="50000"/>
                  </a:schemeClr>
                </a:solidFill>
                <a:latin typeface="Arial" charset="0"/>
                <a:ea typeface="Arial" charset="0"/>
                <a:cs typeface="Arial" charset="0"/>
              </a:defRPr>
            </a:lvl1pPr>
          </a:lstStyle>
          <a:p>
            <a:pPr>
              <a:defRPr/>
            </a:pPr>
            <a:endParaRPr lang="en-US" dirty="0"/>
          </a:p>
        </p:txBody>
      </p:sp>
      <p:sp>
        <p:nvSpPr>
          <p:cNvPr id="14" name="Rectangle 3"/>
          <p:cNvSpPr>
            <a:spLocks noGrp="1" noChangeArrowheads="1"/>
          </p:cNvSpPr>
          <p:nvPr>
            <p:ph type="subTitle" idx="1"/>
          </p:nvPr>
        </p:nvSpPr>
        <p:spPr>
          <a:xfrm>
            <a:off x="946688" y="4661592"/>
            <a:ext cx="7239000" cy="108604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dirty="0" smtClean="0"/>
              <a:t>Click to edit Master subtitle style</a:t>
            </a:r>
            <a:endParaRPr lang="en-US" dirty="0"/>
          </a:p>
        </p:txBody>
      </p:sp>
      <p:sp>
        <p:nvSpPr>
          <p:cNvPr id="15" name="Rectangle 2"/>
          <p:cNvSpPr>
            <a:spLocks noGrp="1" noChangeArrowheads="1"/>
          </p:cNvSpPr>
          <p:nvPr>
            <p:ph type="ctrTitle" hasCustomPrompt="1"/>
          </p:nvPr>
        </p:nvSpPr>
        <p:spPr>
          <a:xfrm>
            <a:off x="946688" y="2509285"/>
            <a:ext cx="7239000" cy="2048540"/>
          </a:xfrm>
        </p:spPr>
        <p:txBody>
          <a:bodyPr anchor="ctr"/>
          <a:lstStyle>
            <a:lvl1pPr algn="ctr">
              <a:spcAft>
                <a:spcPts val="0"/>
              </a:spcAft>
              <a:defRPr b="1">
                <a:solidFill>
                  <a:srgbClr val="1B203D"/>
                </a:solidFill>
                <a:latin typeface="Arial"/>
                <a:cs typeface="Arial"/>
              </a:defRPr>
            </a:lvl1pPr>
          </a:lstStyle>
          <a:p>
            <a:r>
              <a:rPr lang="en-US" dirty="0" smtClean="0"/>
              <a:t>CLICK TO EDIT MASTER TITLE STYLE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1398" y="376091"/>
            <a:ext cx="1537842" cy="1092633"/>
          </a:xfrm>
          <a:prstGeom prst="rect">
            <a:avLst/>
          </a:prstGeom>
        </p:spPr>
      </p:pic>
    </p:spTree>
    <p:extLst>
      <p:ext uri="{BB962C8B-B14F-4D97-AF65-F5344CB8AC3E}">
        <p14:creationId xmlns:p14="http://schemas.microsoft.com/office/powerpoint/2010/main" val="94051517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1143000" y="-1143000"/>
            <a:ext cx="6858000" cy="9144001"/>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946688" y="659971"/>
            <a:ext cx="7239000" cy="2819400"/>
          </a:xfrm>
        </p:spPr>
        <p:txBody>
          <a:bodyPr anchor="b"/>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707969"/>
            <a:ext cx="7239000" cy="137160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7" name="Rectangle 6"/>
          <p:cNvSpPr>
            <a:spLocks noChangeArrowheads="1"/>
          </p:cNvSpPr>
          <p:nvPr userDrawn="1"/>
        </p:nvSpPr>
        <p:spPr bwMode="auto">
          <a:xfrm rot="5400000">
            <a:off x="3650105" y="1364109"/>
            <a:ext cx="1843787" cy="9144003"/>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1398" y="5383668"/>
            <a:ext cx="1537842" cy="1092633"/>
          </a:xfrm>
          <a:prstGeom prst="rect">
            <a:avLst/>
          </a:prstGeom>
        </p:spPr>
      </p:pic>
    </p:spTree>
    <p:extLst>
      <p:ext uri="{BB962C8B-B14F-4D97-AF65-F5344CB8AC3E}">
        <p14:creationId xmlns:p14="http://schemas.microsoft.com/office/powerpoint/2010/main" val="4901895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rot="5400000">
            <a:off x="3647940" y="1361943"/>
            <a:ext cx="1843787" cy="9148332"/>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11"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1B203D"/>
                </a:solidFill>
                <a:latin typeface="Arial"/>
                <a:cs typeface="Arial"/>
              </a:defRPr>
            </a:lvl1pPr>
          </a:lstStyle>
          <a:p>
            <a:r>
              <a:rPr lang="en-US" dirty="0" smtClean="0"/>
              <a:t>CLICK TO EDIT MASTER TITLE STYLE</a:t>
            </a:r>
            <a:endParaRPr lang="en-US" dirty="0"/>
          </a:p>
        </p:txBody>
      </p:sp>
      <p:sp>
        <p:nvSpPr>
          <p:cNvPr id="12"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dirty="0" smtClean="0"/>
              <a:t>Click to edit Master subtitle style</a:t>
            </a:r>
            <a:endParaRPr lang="en-US" dirty="0"/>
          </a:p>
        </p:txBody>
      </p:sp>
      <p:sp>
        <p:nvSpPr>
          <p:cNvPr id="13" name="Rectangle 12"/>
          <p:cNvSpPr>
            <a:spLocks noChangeArrowheads="1"/>
          </p:cNvSpPr>
          <p:nvPr userDrawn="1"/>
        </p:nvSpPr>
        <p:spPr bwMode="auto">
          <a:xfrm rot="5400000">
            <a:off x="4512495" y="452076"/>
            <a:ext cx="114680" cy="9148335"/>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1398" y="5383668"/>
            <a:ext cx="1537842" cy="1092633"/>
          </a:xfrm>
          <a:prstGeom prst="rect">
            <a:avLst/>
          </a:prstGeom>
        </p:spPr>
      </p:pic>
    </p:spTree>
    <p:extLst>
      <p:ext uri="{BB962C8B-B14F-4D97-AF65-F5344CB8AC3E}">
        <p14:creationId xmlns:p14="http://schemas.microsoft.com/office/powerpoint/2010/main" val="97851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6" name="Rectangle 13"/>
          <p:cNvSpPr>
            <a:spLocks noChangeArrowheads="1"/>
          </p:cNvSpPr>
          <p:nvPr/>
        </p:nvSpPr>
        <p:spPr bwMode="auto">
          <a:xfrm rot="5400000">
            <a:off x="3682785" y="1396785"/>
            <a:ext cx="1778430" cy="9144000"/>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5" name="Rectangle 2"/>
          <p:cNvSpPr>
            <a:spLocks noGrp="1" noChangeArrowheads="1"/>
          </p:cNvSpPr>
          <p:nvPr>
            <p:ph type="ctrTitle" hasCustomPrompt="1"/>
          </p:nvPr>
        </p:nvSpPr>
        <p:spPr>
          <a:xfrm>
            <a:off x="946688" y="659971"/>
            <a:ext cx="7239000" cy="2582077"/>
          </a:xfrm>
        </p:spPr>
        <p:txBody>
          <a:bodyPr anchor="b"/>
          <a:lstStyle>
            <a:lvl1pPr algn="ctr">
              <a:spcAft>
                <a:spcPts val="0"/>
              </a:spcAft>
              <a:defRPr b="1">
                <a:solidFill>
                  <a:srgbClr val="1B203D"/>
                </a:solidFill>
                <a:latin typeface="Arial"/>
                <a:cs typeface="Arial"/>
              </a:defRPr>
            </a:lvl1pPr>
          </a:lstStyle>
          <a:p>
            <a:r>
              <a:rPr lang="en-US" dirty="0" smtClean="0"/>
              <a:t>CLICK TO EDIT MASTER TITLE STYLE</a:t>
            </a:r>
            <a:endParaRPr lang="en-US" dirty="0"/>
          </a:p>
        </p:txBody>
      </p:sp>
      <p:sp>
        <p:nvSpPr>
          <p:cNvPr id="16" name="Rectangle 3"/>
          <p:cNvSpPr>
            <a:spLocks noGrp="1" noChangeArrowheads="1"/>
          </p:cNvSpPr>
          <p:nvPr>
            <p:ph type="subTitle" idx="1"/>
          </p:nvPr>
        </p:nvSpPr>
        <p:spPr>
          <a:xfrm>
            <a:off x="946688" y="3362155"/>
            <a:ext cx="7239000" cy="1371600"/>
          </a:xfrm>
        </p:spPr>
        <p:txBody>
          <a:bodyPr anchor="t"/>
          <a:lstStyle>
            <a:lvl1pPr marL="0" indent="0" algn="ctr">
              <a:buFontTx/>
              <a:buNone/>
              <a:defRPr sz="1800" b="0" i="0" spc="100">
                <a:solidFill>
                  <a:srgbClr val="1B203D"/>
                </a:solidFill>
                <a:latin typeface="Arial" charset="0"/>
                <a:ea typeface="Arial" charset="0"/>
                <a:cs typeface="Arial" charset="0"/>
              </a:defRPr>
            </a:lvl1pPr>
          </a:lstStyle>
          <a:p>
            <a:r>
              <a:rPr lang="en-US" dirty="0" smtClean="0"/>
              <a:t>Click to edit Master subtitle style</a:t>
            </a:r>
            <a:endParaRPr lang="en-US" dirty="0"/>
          </a:p>
        </p:txBody>
      </p:sp>
      <p:sp>
        <p:nvSpPr>
          <p:cNvPr id="18" name="Rectangle 4"/>
          <p:cNvSpPr>
            <a:spLocks noGrp="1" noChangeArrowheads="1"/>
          </p:cNvSpPr>
          <p:nvPr>
            <p:ph type="dt" sz="half" idx="10"/>
          </p:nvPr>
        </p:nvSpPr>
        <p:spPr>
          <a:xfrm>
            <a:off x="7086600" y="6400800"/>
            <a:ext cx="1905000" cy="304800"/>
          </a:xfrm>
        </p:spPr>
        <p:txBody>
          <a:bodyPr anchor="ctr"/>
          <a:lstStyle>
            <a:lvl1pPr algn="r">
              <a:defRPr>
                <a:solidFill>
                  <a:schemeClr val="bg1">
                    <a:lumMod val="75000"/>
                  </a:schemeClr>
                </a:solidFill>
                <a:latin typeface="Arial" charset="0"/>
                <a:ea typeface="Arial" charset="0"/>
                <a:cs typeface="Arial" charset="0"/>
              </a:defRPr>
            </a:lvl1pPr>
          </a:lstStyle>
          <a:p>
            <a:pPr>
              <a:defRPr/>
            </a:pPr>
            <a:endParaRPr lang="en-US" dirty="0"/>
          </a:p>
        </p:txBody>
      </p:sp>
      <p:sp>
        <p:nvSpPr>
          <p:cNvPr id="7" name="Rectangle 6"/>
          <p:cNvSpPr>
            <a:spLocks noChangeArrowheads="1"/>
          </p:cNvSpPr>
          <p:nvPr userDrawn="1"/>
        </p:nvSpPr>
        <p:spPr bwMode="auto">
          <a:xfrm rot="5400000">
            <a:off x="4514660" y="454244"/>
            <a:ext cx="114680"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5846908"/>
            <a:ext cx="5055446" cy="247770"/>
          </a:xfrm>
          <a:prstGeom prst="rect">
            <a:avLst/>
          </a:prstGeom>
        </p:spPr>
      </p:pic>
      <p:sp>
        <p:nvSpPr>
          <p:cNvPr id="9" name="TextBox 8"/>
          <p:cNvSpPr txBox="1"/>
          <p:nvPr userDrawn="1"/>
        </p:nvSpPr>
        <p:spPr>
          <a:xfrm>
            <a:off x="327378" y="6359616"/>
            <a:ext cx="8715022" cy="307777"/>
          </a:xfrm>
          <a:prstGeom prst="rect">
            <a:avLst/>
          </a:prstGeom>
          <a:noFill/>
        </p:spPr>
        <p:txBody>
          <a:bodyPr wrap="square" rtlCol="0">
            <a:spAutoFit/>
          </a:bodyPr>
          <a:lstStyle/>
          <a:p>
            <a:r>
              <a:rPr lang="en-US" sz="1400" dirty="0" smtClean="0">
                <a:solidFill>
                  <a:schemeClr val="bg1"/>
                </a:solidFill>
              </a:rPr>
              <a:t>All questions must be submitted via Chat, and they will be answered at the end of the presentation</a:t>
            </a:r>
            <a:endParaRPr lang="en-US" sz="1400" dirty="0">
              <a:solidFill>
                <a:schemeClr val="bg1"/>
              </a:solidFill>
            </a:endParaRPr>
          </a:p>
        </p:txBody>
      </p:sp>
    </p:spTree>
    <p:extLst>
      <p:ext uri="{BB962C8B-B14F-4D97-AF65-F5344CB8AC3E}">
        <p14:creationId xmlns:p14="http://schemas.microsoft.com/office/powerpoint/2010/main" val="1880373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1B203D"/>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userDrawn="1"/>
        </p:nvSpPr>
        <p:spPr bwMode="auto">
          <a:xfrm rot="5400000">
            <a:off x="4027965" y="1741973"/>
            <a:ext cx="1088067" cy="9144002"/>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6190082"/>
            <a:ext cx="5055417" cy="247769"/>
          </a:xfrm>
          <a:prstGeom prst="rect">
            <a:avLst/>
          </a:prstGeom>
        </p:spPr>
      </p:pic>
    </p:spTree>
    <p:extLst>
      <p:ext uri="{BB962C8B-B14F-4D97-AF65-F5344CB8AC3E}">
        <p14:creationId xmlns:p14="http://schemas.microsoft.com/office/powerpoint/2010/main" val="14223887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3000" y="-1143000"/>
            <a:ext cx="6858000" cy="9144000"/>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chemeClr val="bg1"/>
                </a:solidFill>
                <a:latin typeface="Arial"/>
                <a:cs typeface="Aria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6190082"/>
            <a:ext cx="5055446" cy="247770"/>
          </a:xfrm>
          <a:prstGeom prst="rect">
            <a:avLst/>
          </a:prstGeom>
        </p:spPr>
      </p:pic>
    </p:spTree>
    <p:extLst>
      <p:ext uri="{BB962C8B-B14F-4D97-AF65-F5344CB8AC3E}">
        <p14:creationId xmlns:p14="http://schemas.microsoft.com/office/powerpoint/2010/main" val="11895792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1" y="1"/>
            <a:ext cx="9144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10" name="Rectangle 13"/>
          <p:cNvSpPr>
            <a:spLocks noChangeArrowheads="1"/>
          </p:cNvSpPr>
          <p:nvPr userDrawn="1"/>
        </p:nvSpPr>
        <p:spPr bwMode="auto">
          <a:xfrm rot="5400000">
            <a:off x="4027967" y="1741971"/>
            <a:ext cx="1088067" cy="9144000"/>
          </a:xfrm>
          <a:prstGeom prst="rect">
            <a:avLst/>
          </a:prstGeom>
          <a:solidFill>
            <a:srgbClr val="F1AB1F"/>
          </a:solidFill>
          <a:ln w="9525">
            <a:solidFill>
              <a:srgbClr val="F1AB1F"/>
            </a:solid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6190082"/>
            <a:ext cx="5055417" cy="247769"/>
          </a:xfrm>
          <a:prstGeom prst="rect">
            <a:avLst/>
          </a:prstGeom>
        </p:spPr>
      </p:pic>
    </p:spTree>
    <p:extLst>
      <p:ext uri="{BB962C8B-B14F-4D97-AF65-F5344CB8AC3E}">
        <p14:creationId xmlns:p14="http://schemas.microsoft.com/office/powerpoint/2010/main" val="204367443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800" cap="small" baseline="0">
                <a:solidFill>
                  <a:srgbClr val="1B203D"/>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6553200"/>
            <a:ext cx="4927869" cy="304800"/>
          </a:xfrm>
          <a:ln/>
        </p:spPr>
        <p:txBody>
          <a:bodyPr/>
          <a:lstStyle>
            <a:lvl1pPr>
              <a:defRPr/>
            </a:lvl1pPr>
          </a:lstStyle>
          <a:p>
            <a:pPr>
              <a:defRPr/>
            </a:pPr>
            <a:endParaRPr lang="en-US" dirty="0"/>
          </a:p>
        </p:txBody>
      </p:sp>
    </p:spTree>
    <p:extLst>
      <p:ext uri="{BB962C8B-B14F-4D97-AF65-F5344CB8AC3E}">
        <p14:creationId xmlns:p14="http://schemas.microsoft.com/office/powerpoint/2010/main" val="13965492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57200" y="147287"/>
            <a:ext cx="8305800" cy="990600"/>
          </a:xfrm>
        </p:spPr>
        <p:txBody>
          <a:bodyPr anchor="ctr"/>
          <a:lstStyle>
            <a:lvl1pPr>
              <a:defRPr sz="2800" cap="small" baseline="0">
                <a:solidFill>
                  <a:srgbClr val="1B203D"/>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58555"/>
            <a:ext cx="8305800"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Arial Hebrew Scholar" charset="-79"/>
                <a:ea typeface="Arial Hebrew Scholar" charset="-79"/>
                <a:cs typeface="Arial Hebrew Scholar" charset="-79"/>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4530E-D695-45C9-AFB6-E411BBE0972A}" type="slidenum">
              <a:rPr lang="en-US"/>
              <a:pPr>
                <a:defRPr/>
              </a:pPr>
              <a:t>‹#›</a:t>
            </a:fld>
            <a:endParaRPr lang="en-US"/>
          </a:p>
        </p:txBody>
      </p:sp>
    </p:spTree>
    <p:extLst>
      <p:ext uri="{BB962C8B-B14F-4D97-AF65-F5344CB8AC3E}">
        <p14:creationId xmlns:p14="http://schemas.microsoft.com/office/powerpoint/2010/main" val="1378338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p:txBody>
          <a:bodyPr/>
          <a:lstStyle>
            <a:lvl1pPr>
              <a:defRPr sz="2800" cap="all"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1" y="1358556"/>
            <a:ext cx="4081571"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8556"/>
            <a:ext cx="4114800" cy="5001061"/>
          </a:xfrm>
        </p:spPr>
        <p:txBody>
          <a:bodyPr anchor="t"/>
          <a:lstStyle>
            <a:lvl1pPr>
              <a:buClr>
                <a:srgbClr val="003264"/>
              </a:buClr>
              <a:buFont typeface="Arial"/>
              <a:buChar cha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4C9D31-C077-4F1D-9A24-5EC35A00F916}" type="slidenum">
              <a:rPr lang="en-US"/>
              <a:pPr>
                <a:defRPr/>
              </a:pPr>
              <a:t>‹#›</a:t>
            </a:fld>
            <a:endParaRPr lang="en-US"/>
          </a:p>
        </p:txBody>
      </p:sp>
      <p:sp>
        <p:nvSpPr>
          <p:cNvPr id="11"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578159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half" idx="1"/>
          </p:nvPr>
        </p:nvSpPr>
        <p:spPr>
          <a:xfrm>
            <a:off x="452893" y="1351145"/>
            <a:ext cx="4125260" cy="5008472"/>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51144"/>
            <a:ext cx="4114287" cy="2439029"/>
          </a:xfrm>
        </p:spPr>
        <p:txBody>
          <a:bodyPr/>
          <a:lstStyle>
            <a:lvl1pPr>
              <a:buFont typeface="Arial"/>
              <a:buChar char="•"/>
              <a:defRPr sz="20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1" y="3868932"/>
            <a:ext cx="4114287" cy="2490685"/>
          </a:xfrm>
        </p:spPr>
        <p:txBody>
          <a:bodyPr/>
          <a:lstStyle>
            <a:lvl1pPr>
              <a:buFont typeface="Arial"/>
              <a:buChar char="•"/>
              <a:defRPr sz="2000"/>
            </a:lvl1pPr>
            <a:lvl2pPr>
              <a:defRPr sz="19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A02BB6-1A9C-452C-B494-FBD8DDFC7C76}" type="slidenum">
              <a:rPr lang="en-US"/>
              <a:pPr>
                <a:defRPr/>
              </a:pPr>
              <a:t>‹#›</a:t>
            </a:fld>
            <a:endParaRPr lang="en-US"/>
          </a:p>
        </p:txBody>
      </p:sp>
      <p:sp>
        <p:nvSpPr>
          <p:cNvPr id="12"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12329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3" name="Rectangle 12"/>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sz="quarter" idx="1"/>
          </p:nvPr>
        </p:nvSpPr>
        <p:spPr>
          <a:xfrm>
            <a:off x="452895" y="1301922"/>
            <a:ext cx="4076033"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1" y="1301922"/>
            <a:ext cx="4114287" cy="2478407"/>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52895" y="3937845"/>
            <a:ext cx="4076033"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1" y="3937845"/>
            <a:ext cx="4114287" cy="2461151"/>
          </a:xfrm>
        </p:spPr>
        <p:txBody>
          <a:bodyPr/>
          <a:lstStyle>
            <a:lvl1pPr>
              <a:defRPr sz="2100"/>
            </a:lvl1pPr>
            <a:lvl2pPr>
              <a:defRPr sz="1800">
                <a:solidFill>
                  <a:srgbClr val="0070C0"/>
                </a:solidFill>
              </a:defRPr>
            </a:lvl2pPr>
            <a:lvl3pPr>
              <a:defRPr sz="1800">
                <a:solidFill>
                  <a:srgbClr val="0070C0"/>
                </a:solidFill>
              </a:defRPr>
            </a:lvl3pPr>
            <a:lvl4pPr>
              <a:defRPr sz="1600">
                <a:solidFill>
                  <a:srgbClr val="0070C0"/>
                </a:solidFill>
              </a:defRPr>
            </a:lvl4pPr>
            <a:lvl5pPr>
              <a:defRPr sz="1400">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6E62A-80FB-44D8-8A0D-CECAD572AF87}" type="slidenum">
              <a:rPr lang="en-US"/>
              <a:pPr>
                <a:defRPr/>
              </a:pPr>
              <a:t>‹#›</a:t>
            </a:fld>
            <a:endParaRPr lang="en-US"/>
          </a:p>
        </p:txBody>
      </p:sp>
      <p:sp>
        <p:nvSpPr>
          <p:cNvPr id="11"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06543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9" name="Rectangle 8"/>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 name="Table Placeholder 2"/>
          <p:cNvSpPr>
            <a:spLocks noGrp="1"/>
          </p:cNvSpPr>
          <p:nvPr>
            <p:ph type="tbl" idx="1" hasCustomPrompt="1"/>
          </p:nvPr>
        </p:nvSpPr>
        <p:spPr>
          <a:xfrm>
            <a:off x="452895" y="1348711"/>
            <a:ext cx="8309593" cy="5010907"/>
          </a:xfrm>
        </p:spPr>
        <p:txBody>
          <a:bodyPr anchor="ctr"/>
          <a:lstStyle>
            <a:lvl1pPr algn="ctr">
              <a:defRPr/>
            </a:lvl1pPr>
          </a:lstStyle>
          <a:p>
            <a:pPr lvl="0"/>
            <a:r>
              <a:rPr lang="en-US" noProof="0" dirty="0" smtClean="0"/>
              <a:t>Table</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180C0-0ACE-425D-849B-9C4339D9495E}" type="slidenum">
              <a:rPr lang="en-US"/>
              <a:pPr>
                <a:defRPr/>
              </a:pPr>
              <a:t>‹#›</a:t>
            </a:fld>
            <a:endParaRPr lang="en-US"/>
          </a:p>
        </p:txBody>
      </p:sp>
      <p:sp>
        <p:nvSpPr>
          <p:cNvPr id="8" name="Title 1"/>
          <p:cNvSpPr>
            <a:spLocks noGrp="1"/>
          </p:cNvSpPr>
          <p:nvPr>
            <p:ph type="title" hasCustomPrompt="1"/>
          </p:nvPr>
        </p:nvSpPr>
        <p:spPr>
          <a:xfrm>
            <a:off x="457200" y="157131"/>
            <a:ext cx="8305800" cy="990600"/>
          </a:xfrm>
        </p:spPr>
        <p:txBody>
          <a:bodyPr/>
          <a:lstStyle>
            <a:lvl1pPr>
              <a:defRPr sz="2800" cap="all" baseline="0"/>
            </a:lvl1pPr>
          </a:lstStyle>
          <a:p>
            <a:r>
              <a:rPr lang="en-US" dirty="0" smtClean="0"/>
              <a:t>click to edit master title style</a:t>
            </a:r>
            <a:endParaRPr lang="en-US" dirty="0"/>
          </a:p>
        </p:txBody>
      </p:sp>
      <p:sp>
        <p:nvSpPr>
          <p:cNvPr id="10"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2021280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0996" y="4800600"/>
            <a:ext cx="6685089" cy="566739"/>
          </a:xfrm>
        </p:spPr>
        <p:txBody>
          <a:bodyPr anchor="ct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210997" y="612775"/>
            <a:ext cx="6685089" cy="41148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210996" y="5367338"/>
            <a:ext cx="6685089"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716E3-BCC5-4306-8204-3518F1026FEC}" type="slidenum">
              <a:rPr lang="en-US"/>
              <a:pPr>
                <a:defRPr/>
              </a:pPr>
              <a:t>‹#›</a:t>
            </a:fld>
            <a:endParaRPr lang="en-US"/>
          </a:p>
        </p:txBody>
      </p:sp>
      <p:sp>
        <p:nvSpPr>
          <p:cNvPr id="8" name="Rectangle 4"/>
          <p:cNvSpPr>
            <a:spLocks noGrp="1" noChangeArrowheads="1"/>
          </p:cNvSpPr>
          <p:nvPr>
            <p:ph type="dt" sz="half" idx="10"/>
          </p:nvPr>
        </p:nvSpPr>
        <p:spPr>
          <a:xfrm>
            <a:off x="5867914" y="6553200"/>
            <a:ext cx="2893856" cy="304800"/>
          </a:xfrm>
          <a:ln/>
        </p:spPr>
        <p:txBody>
          <a:bodyPr/>
          <a:lstStyle>
            <a:lvl1pPr>
              <a:defRPr>
                <a:latin typeface="Arial" charset="0"/>
                <a:ea typeface="Arial" charset="0"/>
                <a:cs typeface="Arial" charset="0"/>
              </a:defRPr>
            </a:lvl1pPr>
          </a:lstStyle>
          <a:p>
            <a:pPr>
              <a:defRPr/>
            </a:pPr>
            <a:endParaRPr lang="en-US" dirty="0"/>
          </a:p>
        </p:txBody>
      </p:sp>
    </p:spTree>
    <p:extLst>
      <p:ext uri="{BB962C8B-B14F-4D97-AF65-F5344CB8AC3E}">
        <p14:creationId xmlns:p14="http://schemas.microsoft.com/office/powerpoint/2010/main" val="196975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9" name="Rectangle 13"/>
          <p:cNvSpPr>
            <a:spLocks noChangeArrowheads="1"/>
          </p:cNvSpPr>
          <p:nvPr userDrawn="1"/>
        </p:nvSpPr>
        <p:spPr bwMode="auto">
          <a:xfrm rot="5400000">
            <a:off x="1143001" y="-1142999"/>
            <a:ext cx="6857998" cy="9144000"/>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4" name="Rectangle 4"/>
          <p:cNvSpPr>
            <a:spLocks noGrp="1" noChangeArrowheads="1"/>
          </p:cNvSpPr>
          <p:nvPr>
            <p:ph type="dt" sz="half" idx="10"/>
          </p:nvPr>
        </p:nvSpPr>
        <p:spPr>
          <a:xfrm>
            <a:off x="3768061" y="5745753"/>
            <a:ext cx="1610832" cy="304800"/>
          </a:xfrm>
        </p:spPr>
        <p:txBody>
          <a:bodyPr anchor="ctr"/>
          <a:lstStyle>
            <a:lvl1pPr algn="ctr">
              <a:defRPr>
                <a:solidFill>
                  <a:schemeClr val="bg1">
                    <a:lumMod val="75000"/>
                  </a:schemeClr>
                </a:solidFill>
                <a:latin typeface="Arial" charset="0"/>
                <a:ea typeface="Arial" charset="0"/>
                <a:cs typeface="Arial" charset="0"/>
              </a:defRPr>
            </a:lvl1pPr>
          </a:lstStyle>
          <a:p>
            <a:pPr>
              <a:defRPr/>
            </a:pPr>
            <a:endParaRPr lang="en-US" dirty="0"/>
          </a:p>
        </p:txBody>
      </p:sp>
      <p:sp>
        <p:nvSpPr>
          <p:cNvPr id="15" name="Rectangle 3"/>
          <p:cNvSpPr>
            <a:spLocks noGrp="1" noChangeArrowheads="1"/>
          </p:cNvSpPr>
          <p:nvPr>
            <p:ph type="subTitle" idx="1"/>
          </p:nvPr>
        </p:nvSpPr>
        <p:spPr>
          <a:xfrm>
            <a:off x="946688" y="4461865"/>
            <a:ext cx="7239000" cy="1086040"/>
          </a:xfrm>
        </p:spPr>
        <p:txBody>
          <a:bodyPr anchor="t"/>
          <a:lstStyle>
            <a:lvl1pPr marL="0" indent="0" algn="ctr">
              <a:buFontTx/>
              <a:buNone/>
              <a:defRPr sz="1800" b="0" i="0" spc="100">
                <a:solidFill>
                  <a:srgbClr val="FFFFCC"/>
                </a:solidFill>
                <a:latin typeface="Arial" charset="0"/>
                <a:ea typeface="Arial" charset="0"/>
                <a:cs typeface="Arial" charset="0"/>
              </a:defRPr>
            </a:lvl1pPr>
          </a:lstStyle>
          <a:p>
            <a:r>
              <a:rPr lang="en-US" dirty="0" smtClean="0"/>
              <a:t>Click to edit Master subtitle style</a:t>
            </a:r>
            <a:endParaRPr lang="en-US" dirty="0"/>
          </a:p>
        </p:txBody>
      </p:sp>
      <p:sp>
        <p:nvSpPr>
          <p:cNvPr id="16" name="Rectangle 2"/>
          <p:cNvSpPr>
            <a:spLocks noGrp="1" noChangeArrowheads="1"/>
          </p:cNvSpPr>
          <p:nvPr>
            <p:ph type="ctrTitle" hasCustomPrompt="1"/>
          </p:nvPr>
        </p:nvSpPr>
        <p:spPr>
          <a:xfrm>
            <a:off x="946688" y="2309558"/>
            <a:ext cx="7239000" cy="2048540"/>
          </a:xfrm>
        </p:spPr>
        <p:txBody>
          <a:bodyPr anchor="ctr"/>
          <a:lstStyle>
            <a:lvl1pPr algn="ctr">
              <a:spcAft>
                <a:spcPts val="0"/>
              </a:spcAft>
              <a:defRPr b="1">
                <a:solidFill>
                  <a:schemeClr val="bg1"/>
                </a:solidFill>
                <a:latin typeface="Arial"/>
                <a:cs typeface="Aria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978" y="378615"/>
            <a:ext cx="1538420" cy="1092118"/>
          </a:xfrm>
          <a:prstGeom prst="rect">
            <a:avLst/>
          </a:prstGeom>
        </p:spPr>
      </p:pic>
      <p:sp>
        <p:nvSpPr>
          <p:cNvPr id="7" name="TextBox 6"/>
          <p:cNvSpPr txBox="1"/>
          <p:nvPr userDrawn="1"/>
        </p:nvSpPr>
        <p:spPr>
          <a:xfrm>
            <a:off x="327378" y="6359616"/>
            <a:ext cx="8715022" cy="307777"/>
          </a:xfrm>
          <a:prstGeom prst="rect">
            <a:avLst/>
          </a:prstGeom>
          <a:noFill/>
        </p:spPr>
        <p:txBody>
          <a:bodyPr wrap="square" rtlCol="0">
            <a:spAutoFit/>
          </a:bodyPr>
          <a:lstStyle/>
          <a:p>
            <a:r>
              <a:rPr lang="en-US" sz="1400" dirty="0" smtClean="0">
                <a:solidFill>
                  <a:schemeClr val="bg1"/>
                </a:solidFill>
              </a:rPr>
              <a:t>All questions must be submitted via Chat, and they will be answered at the end of the presentation</a:t>
            </a:r>
            <a:endParaRPr lang="en-US" sz="1400" dirty="0">
              <a:solidFill>
                <a:schemeClr val="bg1"/>
              </a:solidFill>
            </a:endParaRPr>
          </a:p>
        </p:txBody>
      </p:sp>
    </p:spTree>
    <p:extLst>
      <p:ext uri="{BB962C8B-B14F-4D97-AF65-F5344CB8AC3E}">
        <p14:creationId xmlns:p14="http://schemas.microsoft.com/office/powerpoint/2010/main" val="1310371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4027966" y="1741966"/>
            <a:ext cx="1088066" cy="9144002"/>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1B203D"/>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6190082"/>
            <a:ext cx="5055446" cy="247770"/>
          </a:xfrm>
          <a:prstGeom prst="rect">
            <a:avLst/>
          </a:prstGeom>
        </p:spPr>
      </p:pic>
      <p:sp>
        <p:nvSpPr>
          <p:cNvPr id="8" name="TextBox 7"/>
          <p:cNvSpPr txBox="1"/>
          <p:nvPr userDrawn="1"/>
        </p:nvSpPr>
        <p:spPr>
          <a:xfrm>
            <a:off x="208677" y="6437852"/>
            <a:ext cx="8715022" cy="307777"/>
          </a:xfrm>
          <a:prstGeom prst="rect">
            <a:avLst/>
          </a:prstGeom>
          <a:noFill/>
        </p:spPr>
        <p:txBody>
          <a:bodyPr wrap="square" rtlCol="0">
            <a:spAutoFit/>
          </a:bodyPr>
          <a:lstStyle/>
          <a:p>
            <a:r>
              <a:rPr lang="en-US" sz="1400" dirty="0" smtClean="0">
                <a:solidFill>
                  <a:schemeClr val="bg1"/>
                </a:solidFill>
              </a:rPr>
              <a:t>All questions must be submitted via Chat, and they will be answered at the end of the presentation</a:t>
            </a:r>
            <a:endParaRPr lang="en-US" sz="1400" dirty="0">
              <a:solidFill>
                <a:schemeClr val="bg1"/>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1B203D"/>
                </a:solidFill>
                <a:latin typeface="Arial"/>
                <a:cs typeface="Arial"/>
              </a:defRPr>
            </a:lvl1pPr>
          </a:lstStyle>
          <a:p>
            <a:r>
              <a:rPr lang="en-US" dirty="0" smtClean="0"/>
              <a:t>CLICK TO EDIT MASTER TITLE STYLE</a:t>
            </a:r>
            <a:endParaRPr lang="en-US" dirty="0"/>
          </a:p>
        </p:txBody>
      </p:sp>
      <p:sp>
        <p:nvSpPr>
          <p:cNvPr id="6" name="Rectangle 13"/>
          <p:cNvSpPr>
            <a:spLocks noChangeArrowheads="1"/>
          </p:cNvSpPr>
          <p:nvPr userDrawn="1"/>
        </p:nvSpPr>
        <p:spPr bwMode="auto">
          <a:xfrm rot="5400000">
            <a:off x="4027971" y="1741971"/>
            <a:ext cx="1088058"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r>
              <a:rPr lang="en-US" sz="2000" dirty="0" smtClean="0">
                <a:solidFill>
                  <a:srgbClr val="FFCC00"/>
                </a:solidFill>
              </a:rPr>
              <a:t> </a:t>
            </a:r>
            <a:endParaRPr lang="en-US" sz="2000" dirty="0">
              <a:solidFill>
                <a:srgbClr val="FFCC00"/>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6190082"/>
            <a:ext cx="5055417" cy="247769"/>
          </a:xfrm>
          <a:prstGeom prst="rect">
            <a:avLst/>
          </a:prstGeom>
        </p:spPr>
      </p:pic>
      <p:sp>
        <p:nvSpPr>
          <p:cNvPr id="5" name="TextBox 4"/>
          <p:cNvSpPr txBox="1"/>
          <p:nvPr userDrawn="1"/>
        </p:nvSpPr>
        <p:spPr>
          <a:xfrm>
            <a:off x="327378" y="6494037"/>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extLst>
      <p:ext uri="{BB962C8B-B14F-4D97-AF65-F5344CB8AC3E}">
        <p14:creationId xmlns:p14="http://schemas.microsoft.com/office/powerpoint/2010/main" val="1592171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3000" y="-1143000"/>
            <a:ext cx="6858000" cy="9144000"/>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7"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chemeClr val="bg1"/>
                </a:solidFill>
                <a:latin typeface="Arial"/>
                <a:cs typeface="Aria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6190082"/>
            <a:ext cx="5055446" cy="247770"/>
          </a:xfrm>
          <a:prstGeom prst="rect">
            <a:avLst/>
          </a:prstGeom>
        </p:spPr>
      </p:pic>
      <p:sp>
        <p:nvSpPr>
          <p:cNvPr id="8" name="TextBox 7"/>
          <p:cNvSpPr txBox="1"/>
          <p:nvPr userDrawn="1"/>
        </p:nvSpPr>
        <p:spPr>
          <a:xfrm>
            <a:off x="208677" y="6494038"/>
            <a:ext cx="8715022" cy="307777"/>
          </a:xfrm>
          <a:prstGeom prst="rect">
            <a:avLst/>
          </a:prstGeom>
          <a:noFill/>
        </p:spPr>
        <p:txBody>
          <a:bodyPr wrap="square" rtlCol="0">
            <a:spAutoFit/>
          </a:bodyPr>
          <a:lstStyle/>
          <a:p>
            <a:r>
              <a:rPr lang="en-US" sz="1400" dirty="0" smtClean="0">
                <a:solidFill>
                  <a:schemeClr val="bg1"/>
                </a:solidFill>
              </a:rPr>
              <a:t>All questions must be submitted via Chat, and they will be answered at the end of the presentation</a:t>
            </a:r>
            <a:endParaRPr lang="en-US" sz="1400" dirty="0">
              <a:solidFill>
                <a:schemeClr val="bg1"/>
              </a:solidFill>
            </a:endParaRPr>
          </a:p>
        </p:txBody>
      </p:sp>
    </p:spTree>
    <p:extLst>
      <p:ext uri="{BB962C8B-B14F-4D97-AF65-F5344CB8AC3E}">
        <p14:creationId xmlns:p14="http://schemas.microsoft.com/office/powerpoint/2010/main" val="119727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1143000" y="-1143000"/>
            <a:ext cx="6858000"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9" name="Rectangle 2"/>
          <p:cNvSpPr>
            <a:spLocks noGrp="1" noChangeArrowheads="1"/>
          </p:cNvSpPr>
          <p:nvPr>
            <p:ph type="ctrTitle" hasCustomPrompt="1"/>
          </p:nvPr>
        </p:nvSpPr>
        <p:spPr>
          <a:xfrm>
            <a:off x="946688" y="1921457"/>
            <a:ext cx="7239000" cy="2048540"/>
          </a:xfrm>
        </p:spPr>
        <p:txBody>
          <a:bodyPr anchor="ctr"/>
          <a:lstStyle>
            <a:lvl1pPr algn="ctr">
              <a:spcAft>
                <a:spcPts val="0"/>
              </a:spcAft>
              <a:defRPr sz="2100" b="1">
                <a:solidFill>
                  <a:srgbClr val="1B203D"/>
                </a:solidFill>
                <a:latin typeface="Arial"/>
                <a:cs typeface="Aria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79" y="6190082"/>
            <a:ext cx="5055417" cy="247769"/>
          </a:xfrm>
          <a:prstGeom prst="rect">
            <a:avLst/>
          </a:prstGeom>
        </p:spPr>
      </p:pic>
      <p:sp>
        <p:nvSpPr>
          <p:cNvPr id="6" name="TextBox 5"/>
          <p:cNvSpPr txBox="1"/>
          <p:nvPr userDrawn="1"/>
        </p:nvSpPr>
        <p:spPr>
          <a:xfrm>
            <a:off x="304800" y="6494037"/>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extLst>
      <p:ext uri="{BB962C8B-B14F-4D97-AF65-F5344CB8AC3E}">
        <p14:creationId xmlns:p14="http://schemas.microsoft.com/office/powerpoint/2010/main" val="588916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rot="5400000">
            <a:off x="4022155" y="1787615"/>
            <a:ext cx="1088066" cy="9144002"/>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6" name="Picture Placeholder 2"/>
          <p:cNvSpPr>
            <a:spLocks noGrp="1"/>
          </p:cNvSpPr>
          <p:nvPr>
            <p:ph type="pic" idx="1"/>
          </p:nvPr>
        </p:nvSpPr>
        <p:spPr>
          <a:xfrm>
            <a:off x="1" y="1"/>
            <a:ext cx="9144000" cy="5769929"/>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8465" y="6190082"/>
            <a:ext cx="5055446" cy="247770"/>
          </a:xfrm>
          <a:prstGeom prst="rect">
            <a:avLst/>
          </a:prstGeom>
        </p:spPr>
      </p:pic>
      <p:sp>
        <p:nvSpPr>
          <p:cNvPr id="7" name="TextBox 6"/>
          <p:cNvSpPr txBox="1"/>
          <p:nvPr userDrawn="1"/>
        </p:nvSpPr>
        <p:spPr>
          <a:xfrm>
            <a:off x="208677" y="6437852"/>
            <a:ext cx="8715022" cy="307777"/>
          </a:xfrm>
          <a:prstGeom prst="rect">
            <a:avLst/>
          </a:prstGeom>
          <a:noFill/>
        </p:spPr>
        <p:txBody>
          <a:bodyPr wrap="square" rtlCol="0">
            <a:spAutoFit/>
          </a:bodyPr>
          <a:lstStyle/>
          <a:p>
            <a:r>
              <a:rPr lang="en-US" sz="1400" dirty="0" smtClean="0">
                <a:solidFill>
                  <a:schemeClr val="bg1"/>
                </a:solidFill>
              </a:rPr>
              <a:t>All questions must be submitted via Chat, and they will be answered at the end of the presentation</a:t>
            </a:r>
            <a:endParaRPr lang="en-US" sz="1400" dirty="0">
              <a:solidFill>
                <a:schemeClr val="bg1"/>
              </a:solidFill>
            </a:endParaRPr>
          </a:p>
        </p:txBody>
      </p:sp>
    </p:spTree>
    <p:extLst>
      <p:ext uri="{BB962C8B-B14F-4D97-AF65-F5344CB8AC3E}">
        <p14:creationId xmlns:p14="http://schemas.microsoft.com/office/powerpoint/2010/main" val="15774428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151819"/>
            <a:ext cx="9144000"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377"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hasCustomPrompt="1"/>
          </p:nvPr>
        </p:nvSpPr>
        <p:spPr>
          <a:xfrm>
            <a:off x="446570" y="147287"/>
            <a:ext cx="8315201" cy="990600"/>
          </a:xfrm>
        </p:spPr>
        <p:txBody>
          <a:bodyPr anchor="ctr"/>
          <a:lstStyle>
            <a:lvl1pPr>
              <a:defRPr sz="2800" cap="small" baseline="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6568" y="1358555"/>
            <a:ext cx="8315202" cy="5001061"/>
          </a:xfrm>
        </p:spPr>
        <p:txBody>
          <a:bodyPr/>
          <a:lstStyle>
            <a:lvl1pPr>
              <a:buClr>
                <a:srgbClr val="003264"/>
              </a:buClr>
              <a:buFont typeface="Arial"/>
              <a:buChar char="•"/>
              <a:defRPr baseline="0">
                <a:solidFill>
                  <a:srgbClr val="1B203D"/>
                </a:solidFill>
              </a:defRPr>
            </a:lvl1pPr>
            <a:lvl2pPr>
              <a:defRPr baseline="0">
                <a:solidFill>
                  <a:srgbClr val="0070C0"/>
                </a:solidFill>
              </a:defRPr>
            </a:lvl2pPr>
            <a:lvl3pPr>
              <a:defRPr>
                <a:solidFill>
                  <a:srgbClr val="0070C0"/>
                </a:solidFill>
              </a:defRPr>
            </a:lvl3pPr>
            <a:lvl4pPr>
              <a:defRPr baseline="0">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766512" y="6553200"/>
            <a:ext cx="1995258" cy="304800"/>
          </a:xfrm>
          <a:ln/>
        </p:spPr>
        <p:txBody>
          <a:bodyPr/>
          <a:lstStyle>
            <a:lvl1pPr>
              <a:defRPr>
                <a:latin typeface="Arial" charset="0"/>
                <a:ea typeface="Arial" charset="0"/>
                <a:cs typeface="Arial" charset="0"/>
              </a:defRPr>
            </a:lvl1pPr>
          </a:lstStyle>
          <a:p>
            <a:pPr>
              <a:defRPr/>
            </a:pPr>
            <a:endParaRPr lang="en-US" dirty="0"/>
          </a:p>
        </p:txBody>
      </p:sp>
      <p:sp>
        <p:nvSpPr>
          <p:cNvPr id="5" name="Rectangle 5"/>
          <p:cNvSpPr>
            <a:spLocks noGrp="1" noChangeArrowheads="1"/>
          </p:cNvSpPr>
          <p:nvPr>
            <p:ph type="ftr" sz="quarter" idx="11"/>
          </p:nvPr>
        </p:nvSpPr>
        <p:spPr>
          <a:xfrm>
            <a:off x="446568" y="6553200"/>
            <a:ext cx="4927869" cy="304800"/>
          </a:xfrm>
          <a:ln/>
        </p:spPr>
        <p:txBody>
          <a:bodyPr/>
          <a:lstStyle>
            <a:lvl1pPr>
              <a:defRPr>
                <a:solidFill>
                  <a:srgbClr val="1B203D"/>
                </a:solidFill>
              </a:defRPr>
            </a:lvl1pPr>
          </a:lstStyle>
          <a:p>
            <a:pPr>
              <a:defRPr/>
            </a:pPr>
            <a:endParaRPr lang="en-US" dirty="0"/>
          </a:p>
        </p:txBody>
      </p:sp>
      <p:sp>
        <p:nvSpPr>
          <p:cNvPr id="6" name="TextBox 5"/>
          <p:cNvSpPr txBox="1"/>
          <p:nvPr userDrawn="1"/>
        </p:nvSpPr>
        <p:spPr>
          <a:xfrm>
            <a:off x="327378" y="6359616"/>
            <a:ext cx="8715022" cy="307777"/>
          </a:xfrm>
          <a:prstGeom prst="rect">
            <a:avLst/>
          </a:prstGeom>
          <a:noFill/>
        </p:spPr>
        <p:txBody>
          <a:bodyPr wrap="square" rtlCol="0">
            <a:spAutoFit/>
          </a:bodyPr>
          <a:lstStyle/>
          <a:p>
            <a:r>
              <a:rPr lang="en-US" sz="1400" dirty="0" smtClean="0"/>
              <a:t>All questions must be submitted via Chat, and they will be answered at the end of the presentation</a:t>
            </a:r>
            <a:endParaRPr lang="en-US" sz="140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05300" y="2019300"/>
            <a:ext cx="533400" cy="9144000"/>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dirty="0"/>
          </a:p>
        </p:txBody>
      </p:sp>
      <p:sp>
        <p:nvSpPr>
          <p:cNvPr id="11" name="Rectangle 13"/>
          <p:cNvSpPr>
            <a:spLocks noChangeArrowheads="1"/>
          </p:cNvSpPr>
          <p:nvPr userDrawn="1"/>
        </p:nvSpPr>
        <p:spPr bwMode="auto">
          <a:xfrm rot="5400000">
            <a:off x="4003057" y="-4003060"/>
            <a:ext cx="1137884" cy="9144002"/>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rgbClr val="1B203D"/>
                </a:solidFill>
                <a:latin typeface="Arial" charset="0"/>
                <a:ea typeface="Arial" charset="0"/>
                <a:cs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rgbClr val="1B203D"/>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rgbClr val="1B203D"/>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68" r:id="rId2"/>
    <p:sldLayoutId id="2147483796" r:id="rId3"/>
    <p:sldLayoutId id="2147483745" r:id="rId4"/>
    <p:sldLayoutId id="2147483774" r:id="rId5"/>
    <p:sldLayoutId id="2147483771" r:id="rId6"/>
    <p:sldLayoutId id="2147483798" r:id="rId7"/>
    <p:sldLayoutId id="2147483770" r:id="rId8"/>
    <p:sldLayoutId id="2147483740" r:id="rId9"/>
    <p:sldLayoutId id="2147483763" r:id="rId10"/>
    <p:sldLayoutId id="2147483742" r:id="rId11"/>
    <p:sldLayoutId id="2147483752" r:id="rId12"/>
    <p:sldLayoutId id="2147483750" r:id="rId13"/>
    <p:sldLayoutId id="2147483751" r:id="rId14"/>
    <p:sldLayoutId id="2147483747"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cap="all">
          <a:solidFill>
            <a:schemeClr val="bg1"/>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3"/>
          <p:cNvSpPr>
            <a:spLocks noChangeArrowheads="1"/>
          </p:cNvSpPr>
          <p:nvPr userDrawn="1"/>
        </p:nvSpPr>
        <p:spPr bwMode="auto">
          <a:xfrm rot="5400000">
            <a:off x="4305298" y="2019298"/>
            <a:ext cx="533400" cy="9144003"/>
          </a:xfrm>
          <a:prstGeom prst="rect">
            <a:avLst/>
          </a:prstGeom>
          <a:solidFill>
            <a:srgbClr val="1B203D"/>
          </a:solidFill>
          <a:ln w="9525">
            <a:noFill/>
            <a:miter lim="800000"/>
            <a:headEnd/>
            <a:tailEnd/>
          </a:ln>
          <a:effectLst/>
        </p:spPr>
        <p:txBody>
          <a:bodyPr wrap="none" anchor="ctr"/>
          <a:lstStyle/>
          <a:p>
            <a:pPr eaLnBrk="0" hangingPunct="0">
              <a:spcBef>
                <a:spcPct val="50000"/>
              </a:spcBef>
              <a:defRPr/>
            </a:pPr>
            <a:endParaRPr lang="en-US" sz="2000"/>
          </a:p>
        </p:txBody>
      </p:sp>
      <p:sp>
        <p:nvSpPr>
          <p:cNvPr id="11" name="Rectangle 13"/>
          <p:cNvSpPr>
            <a:spLocks noChangeArrowheads="1"/>
          </p:cNvSpPr>
          <p:nvPr userDrawn="1"/>
        </p:nvSpPr>
        <p:spPr bwMode="auto">
          <a:xfrm rot="5400000">
            <a:off x="4003058" y="-4003054"/>
            <a:ext cx="1137881" cy="9144002"/>
          </a:xfrm>
          <a:prstGeom prst="rect">
            <a:avLst/>
          </a:prstGeom>
          <a:solidFill>
            <a:srgbClr val="F1AB1F"/>
          </a:solidFill>
          <a:ln w="9525">
            <a:noFill/>
            <a:miter lim="800000"/>
            <a:headEnd/>
            <a:tailEnd/>
          </a:ln>
          <a:effectLst/>
        </p:spPr>
        <p:txBody>
          <a:bodyPr wrap="none" anchor="ctr"/>
          <a:lstStyle/>
          <a:p>
            <a:pPr eaLnBrk="0" hangingPunct="0">
              <a:spcBef>
                <a:spcPct val="50000"/>
              </a:spcBef>
              <a:defRPr/>
            </a:pPr>
            <a:endParaRPr lang="en-US" sz="2000"/>
          </a:p>
        </p:txBody>
      </p:sp>
      <p:sp>
        <p:nvSpPr>
          <p:cNvPr id="4098" name="Rectangle 2"/>
          <p:cNvSpPr>
            <a:spLocks noGrp="1" noChangeArrowheads="1"/>
          </p:cNvSpPr>
          <p:nvPr>
            <p:ph type="title"/>
          </p:nvPr>
        </p:nvSpPr>
        <p:spPr bwMode="auto">
          <a:xfrm>
            <a:off x="457200" y="147284"/>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57200" y="1368402"/>
            <a:ext cx="8305800" cy="4956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5848222" y="6553200"/>
            <a:ext cx="291354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800" b="1" i="0" u="none" kern="1500" cap="all" spc="1500">
                <a:solidFill>
                  <a:schemeClr val="bg1"/>
                </a:solidFill>
                <a:latin typeface="Rial"/>
                <a:cs typeface="Rial"/>
              </a:defRPr>
            </a:lvl1pPr>
          </a:lstStyle>
          <a:p>
            <a:pPr>
              <a:defRPr/>
            </a:pPr>
            <a:endParaRPr lang="en-US" dirty="0"/>
          </a:p>
        </p:txBody>
      </p:sp>
      <p:sp>
        <p:nvSpPr>
          <p:cNvPr id="1029" name="Rectangle 5"/>
          <p:cNvSpPr>
            <a:spLocks noGrp="1" noChangeArrowheads="1"/>
          </p:cNvSpPr>
          <p:nvPr>
            <p:ph type="ftr" sz="quarter" idx="3"/>
          </p:nvPr>
        </p:nvSpPr>
        <p:spPr bwMode="auto">
          <a:xfrm>
            <a:off x="45238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800" b="1" i="0" u="none" kern="1500" cap="all" spc="1500">
                <a:solidFill>
                  <a:schemeClr val="bg1"/>
                </a:solidFill>
                <a:latin typeface="Arial" charset="0"/>
                <a:ea typeface="Arial" charset="0"/>
                <a:cs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655447"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900" b="1" i="0" u="none" cap="all">
                <a:solidFill>
                  <a:schemeClr val="bg1"/>
                </a:solidFill>
                <a:latin typeface="Rial"/>
                <a:cs typeface="Rial"/>
              </a:defRPr>
            </a:lvl1pPr>
          </a:lstStyle>
          <a:p>
            <a:pPr>
              <a:defRPr/>
            </a:pPr>
            <a:fld id="{1BD493C5-18C0-4657-ABB8-57661F65AEBB}" type="slidenum">
              <a:rPr lang="en-US" smtClean="0"/>
              <a:pPr>
                <a:defRPr/>
              </a:pPr>
              <a:t>‹#›</a:t>
            </a:fld>
            <a:endParaRPr lang="en-US" dirty="0"/>
          </a:p>
        </p:txBody>
      </p:sp>
      <p:cxnSp>
        <p:nvCxnSpPr>
          <p:cNvPr id="4106" name="Straight Connector 11"/>
          <p:cNvCxnSpPr>
            <a:cxnSpLocks noChangeShapeType="1"/>
          </p:cNvCxnSpPr>
          <p:nvPr/>
        </p:nvCxnSpPr>
        <p:spPr bwMode="auto">
          <a:xfrm>
            <a:off x="1074059" y="1137884"/>
            <a:ext cx="7765143" cy="159104"/>
          </a:xfrm>
          <a:prstGeom prst="line">
            <a:avLst/>
          </a:prstGeom>
          <a:noFill/>
          <a:ln w="9525" algn="ctr">
            <a:noFill/>
            <a:round/>
            <a:headEnd/>
            <a:tailEnd/>
          </a:ln>
        </p:spPr>
      </p:cxnSp>
      <p:cxnSp>
        <p:nvCxnSpPr>
          <p:cNvPr id="4107" name="Straight Connector 20"/>
          <p:cNvCxnSpPr>
            <a:cxnSpLocks noChangeShapeType="1"/>
          </p:cNvCxnSpPr>
          <p:nvPr/>
        </p:nvCxnSpPr>
        <p:spPr bwMode="auto">
          <a:xfrm rot="5400000" flipH="1" flipV="1">
            <a:off x="8570914" y="723901"/>
            <a:ext cx="77788" cy="1587"/>
          </a:xfrm>
          <a:prstGeom prst="line">
            <a:avLst/>
          </a:prstGeom>
          <a:noFill/>
          <a:ln w="9525" algn="ctr">
            <a:noFill/>
            <a:round/>
            <a:headEnd/>
            <a:tailEnd/>
          </a:ln>
        </p:spPr>
      </p:cxnSp>
    </p:spTree>
    <p:extLst>
      <p:ext uri="{BB962C8B-B14F-4D97-AF65-F5344CB8AC3E}">
        <p14:creationId xmlns:p14="http://schemas.microsoft.com/office/powerpoint/2010/main" val="255735896"/>
      </p:ext>
    </p:extLst>
  </p:cSld>
  <p:clrMap bg1="lt1" tx1="dk1" bg2="lt2" tx2="dk2" accent1="accent1" accent2="accent2" accent3="accent3" accent4="accent4" accent5="accent5" accent6="accent6" hlink="hlink" folHlink="folHlink"/>
  <p:sldLayoutIdLst>
    <p:sldLayoutId id="2147483780" r:id="rId1"/>
    <p:sldLayoutId id="2147483779" r:id="rId2"/>
    <p:sldLayoutId id="2147483782" r:id="rId3"/>
    <p:sldLayoutId id="2147483797" r:id="rId4"/>
    <p:sldLayoutId id="2147483784" r:id="rId5"/>
    <p:sldLayoutId id="2147483785" r:id="rId6"/>
    <p:sldLayoutId id="2147483799" r:id="rId7"/>
    <p:sldLayoutId id="2147483789" r:id="rId8"/>
    <p:sldLayoutId id="2147483790" r:id="rId9"/>
    <p:sldLayoutId id="2147483791" r:id="rId10"/>
    <p:sldLayoutId id="2147483792" r:id="rId11"/>
    <p:sldLayoutId id="2147483793" r:id="rId12"/>
    <p:sldLayoutId id="2147483794" r:id="rId13"/>
    <p:sldLayoutId id="2147483795"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cap="all">
          <a:solidFill>
            <a:srgbClr val="1B203D"/>
          </a:solidFill>
          <a:latin typeface="Arial"/>
          <a:ea typeface="+mj-ea"/>
          <a:cs typeface="Arial"/>
        </a:defRPr>
      </a:lvl1pPr>
      <a:lvl2pPr algn="ctr" rtl="0" eaLnBrk="1" fontAlgn="base" hangingPunct="1">
        <a:spcBef>
          <a:spcPct val="0"/>
        </a:spcBef>
        <a:spcAft>
          <a:spcPct val="0"/>
        </a:spcAft>
        <a:defRPr sz="4400">
          <a:solidFill>
            <a:srgbClr val="003D7C"/>
          </a:solidFill>
          <a:latin typeface="Calibri" pitchFamily="34" charset="0"/>
        </a:defRPr>
      </a:lvl2pPr>
      <a:lvl3pPr algn="ctr" rtl="0" eaLnBrk="1" fontAlgn="base" hangingPunct="1">
        <a:spcBef>
          <a:spcPct val="0"/>
        </a:spcBef>
        <a:spcAft>
          <a:spcPct val="0"/>
        </a:spcAft>
        <a:defRPr sz="4400">
          <a:solidFill>
            <a:srgbClr val="003D7C"/>
          </a:solidFill>
          <a:latin typeface="Calibri" pitchFamily="34" charset="0"/>
        </a:defRPr>
      </a:lvl3pPr>
      <a:lvl4pPr algn="ctr" rtl="0" eaLnBrk="1" fontAlgn="base" hangingPunct="1">
        <a:spcBef>
          <a:spcPct val="0"/>
        </a:spcBef>
        <a:spcAft>
          <a:spcPct val="0"/>
        </a:spcAft>
        <a:defRPr sz="4400">
          <a:solidFill>
            <a:srgbClr val="003D7C"/>
          </a:solidFill>
          <a:latin typeface="Calibri" pitchFamily="34" charset="0"/>
        </a:defRPr>
      </a:lvl4pPr>
      <a:lvl5pPr algn="ctr" rtl="0" eaLnBrk="1" fontAlgn="base" hangingPunct="1">
        <a:spcBef>
          <a:spcPct val="0"/>
        </a:spcBef>
        <a:spcAft>
          <a:spcPct val="0"/>
        </a:spcAft>
        <a:defRPr sz="4400">
          <a:solidFill>
            <a:srgbClr val="003D7C"/>
          </a:solidFill>
          <a:latin typeface="Calibri" pitchFamily="34" charset="0"/>
        </a:defRPr>
      </a:lvl5pPr>
      <a:lvl6pPr marL="457189" algn="ctr" rtl="0" eaLnBrk="1" fontAlgn="base" hangingPunct="1">
        <a:spcBef>
          <a:spcPct val="0"/>
        </a:spcBef>
        <a:spcAft>
          <a:spcPct val="0"/>
        </a:spcAft>
        <a:defRPr sz="4400">
          <a:solidFill>
            <a:srgbClr val="003D7C"/>
          </a:solidFill>
          <a:latin typeface="Arial" charset="0"/>
        </a:defRPr>
      </a:lvl6pPr>
      <a:lvl7pPr marL="914377" algn="ctr" rtl="0" eaLnBrk="1" fontAlgn="base" hangingPunct="1">
        <a:spcBef>
          <a:spcPct val="0"/>
        </a:spcBef>
        <a:spcAft>
          <a:spcPct val="0"/>
        </a:spcAft>
        <a:defRPr sz="4400">
          <a:solidFill>
            <a:srgbClr val="003D7C"/>
          </a:solidFill>
          <a:latin typeface="Arial" charset="0"/>
        </a:defRPr>
      </a:lvl7pPr>
      <a:lvl8pPr marL="1371566" algn="ctr" rtl="0" eaLnBrk="1" fontAlgn="base" hangingPunct="1">
        <a:spcBef>
          <a:spcPct val="0"/>
        </a:spcBef>
        <a:spcAft>
          <a:spcPct val="0"/>
        </a:spcAft>
        <a:defRPr sz="4400">
          <a:solidFill>
            <a:srgbClr val="003D7C"/>
          </a:solidFill>
          <a:latin typeface="Arial" charset="0"/>
        </a:defRPr>
      </a:lvl8pPr>
      <a:lvl9pPr marL="1828754" algn="ctr" rtl="0" eaLnBrk="1" fontAlgn="base" hangingPunct="1">
        <a:spcBef>
          <a:spcPct val="0"/>
        </a:spcBef>
        <a:spcAft>
          <a:spcPct val="0"/>
        </a:spcAft>
        <a:defRPr sz="4400">
          <a:solidFill>
            <a:srgbClr val="003D7C"/>
          </a:solidFill>
          <a:latin typeface="Arial" charset="0"/>
        </a:defRPr>
      </a:lvl9pPr>
    </p:titleStyle>
    <p:bodyStyle>
      <a:lvl1pPr marL="342891" indent="-342891" algn="l" rtl="0" eaLnBrk="1" fontAlgn="base" hangingPunct="1">
        <a:spcBef>
          <a:spcPct val="20000"/>
        </a:spcBef>
        <a:spcAft>
          <a:spcPct val="0"/>
        </a:spcAft>
        <a:buClr>
          <a:srgbClr val="003264"/>
        </a:buClr>
        <a:buChar char="•"/>
        <a:defRPr sz="2100">
          <a:solidFill>
            <a:srgbClr val="1B203D"/>
          </a:solidFill>
          <a:latin typeface="Arial"/>
          <a:ea typeface="+mn-ea"/>
          <a:cs typeface="Arial"/>
        </a:defRPr>
      </a:lvl1pPr>
      <a:lvl2pPr marL="742932" indent="-285744" algn="l" rtl="0" eaLnBrk="1" fontAlgn="base" hangingPunct="1">
        <a:spcBef>
          <a:spcPct val="20000"/>
        </a:spcBef>
        <a:spcAft>
          <a:spcPct val="0"/>
        </a:spcAft>
        <a:buChar char="–"/>
        <a:defRPr sz="1800" b="1">
          <a:solidFill>
            <a:srgbClr val="1B203D"/>
          </a:solidFill>
          <a:latin typeface="Arial"/>
          <a:cs typeface="Arial"/>
        </a:defRPr>
      </a:lvl2pPr>
      <a:lvl3pPr marL="1142971" indent="-228594" algn="l" rtl="0" eaLnBrk="1" fontAlgn="base" hangingPunct="1">
        <a:spcBef>
          <a:spcPct val="20000"/>
        </a:spcBef>
        <a:spcAft>
          <a:spcPct val="0"/>
        </a:spcAft>
        <a:buChar char="•"/>
        <a:defRPr sz="1800" i="0">
          <a:solidFill>
            <a:srgbClr val="1B203D"/>
          </a:solidFill>
          <a:latin typeface="Arial"/>
          <a:cs typeface="Arial"/>
        </a:defRPr>
      </a:lvl3pPr>
      <a:lvl4pPr marL="1600160" indent="-228594" algn="l" rtl="0" eaLnBrk="1" fontAlgn="base" hangingPunct="1">
        <a:spcBef>
          <a:spcPct val="20000"/>
        </a:spcBef>
        <a:spcAft>
          <a:spcPct val="0"/>
        </a:spcAft>
        <a:buChar char="–"/>
        <a:defRPr sz="1600">
          <a:solidFill>
            <a:srgbClr val="1B203D"/>
          </a:solidFill>
          <a:latin typeface="Arial"/>
          <a:cs typeface="Arial"/>
        </a:defRPr>
      </a:lvl4pPr>
      <a:lvl5pPr marL="2057349" indent="-228594" algn="l" rtl="0" eaLnBrk="1" fontAlgn="base" hangingPunct="1">
        <a:spcBef>
          <a:spcPct val="20000"/>
        </a:spcBef>
        <a:spcAft>
          <a:spcPct val="0"/>
        </a:spcAft>
        <a:buChar char="»"/>
        <a:defRPr sz="1400">
          <a:solidFill>
            <a:srgbClr val="1B203D"/>
          </a:solidFill>
          <a:latin typeface="Arial"/>
          <a:cs typeface="Arial"/>
        </a:defRPr>
      </a:lvl5pPr>
      <a:lvl6pPr marL="2514537" indent="-228594" algn="l" rtl="0" eaLnBrk="1" fontAlgn="base" hangingPunct="1">
        <a:spcBef>
          <a:spcPct val="20000"/>
        </a:spcBef>
        <a:spcAft>
          <a:spcPct val="0"/>
        </a:spcAft>
        <a:buChar char="»"/>
        <a:defRPr sz="2000">
          <a:solidFill>
            <a:srgbClr val="003D7C"/>
          </a:solidFill>
          <a:latin typeface="+mn-lt"/>
        </a:defRPr>
      </a:lvl6pPr>
      <a:lvl7pPr marL="2971726" indent="-228594" algn="l" rtl="0" eaLnBrk="1" fontAlgn="base" hangingPunct="1">
        <a:spcBef>
          <a:spcPct val="20000"/>
        </a:spcBef>
        <a:spcAft>
          <a:spcPct val="0"/>
        </a:spcAft>
        <a:buChar char="»"/>
        <a:defRPr sz="2000">
          <a:solidFill>
            <a:srgbClr val="003D7C"/>
          </a:solidFill>
          <a:latin typeface="+mn-lt"/>
        </a:defRPr>
      </a:lvl7pPr>
      <a:lvl8pPr marL="3428914" indent="-228594" algn="l" rtl="0" eaLnBrk="1" fontAlgn="base" hangingPunct="1">
        <a:spcBef>
          <a:spcPct val="20000"/>
        </a:spcBef>
        <a:spcAft>
          <a:spcPct val="0"/>
        </a:spcAft>
        <a:buChar char="»"/>
        <a:defRPr sz="2000">
          <a:solidFill>
            <a:srgbClr val="003D7C"/>
          </a:solidFill>
          <a:latin typeface="+mn-lt"/>
        </a:defRPr>
      </a:lvl8pPr>
      <a:lvl9pPr marL="3886103" indent="-228594" algn="l" rtl="0" eaLnBrk="1" fontAlgn="base" hangingPunct="1">
        <a:spcBef>
          <a:spcPct val="20000"/>
        </a:spcBef>
        <a:spcAft>
          <a:spcPct val="0"/>
        </a:spcAft>
        <a:buChar char="»"/>
        <a:defRPr sz="2000">
          <a:solidFill>
            <a:srgbClr val="003D7C"/>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nau.edu/facility-services/dp-contract/" TargetMode="External"/><Relationship Id="rId2" Type="http://schemas.openxmlformats.org/officeDocument/2006/relationships/hyperlink" Target="https://in.nau.edu/facility-services/bids-rfq/"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46688" y="4184073"/>
            <a:ext cx="7239000" cy="1637450"/>
          </a:xfrm>
        </p:spPr>
        <p:txBody>
          <a:bodyPr/>
          <a:lstStyle/>
          <a:p>
            <a:r>
              <a:rPr lang="en-US" sz="2000" dirty="0"/>
              <a:t>NAU Project No. </a:t>
            </a:r>
            <a:r>
              <a:rPr lang="en-US" sz="2000" dirty="0" smtClean="0"/>
              <a:t>08.030.176</a:t>
            </a:r>
            <a:endParaRPr lang="en-US" sz="2000" dirty="0"/>
          </a:p>
          <a:p>
            <a:r>
              <a:rPr lang="en-US" sz="2000" dirty="0" smtClean="0"/>
              <a:t>RFQ for Design Professional Services</a:t>
            </a:r>
          </a:p>
          <a:p>
            <a:r>
              <a:rPr lang="en-US" sz="2000" dirty="0" smtClean="0"/>
              <a:t>Pre-Submittal </a:t>
            </a:r>
            <a:r>
              <a:rPr lang="en-US" sz="2000" dirty="0"/>
              <a:t>Conference</a:t>
            </a:r>
          </a:p>
          <a:p>
            <a:r>
              <a:rPr lang="en-US" sz="2000" dirty="0" smtClean="0"/>
              <a:t>Wednesday, February 20, 2019 at 10:00 AM</a:t>
            </a:r>
            <a:endParaRPr lang="en-US" sz="2000" dirty="0"/>
          </a:p>
          <a:p>
            <a:endParaRPr lang="en-US" dirty="0"/>
          </a:p>
        </p:txBody>
      </p:sp>
      <p:sp>
        <p:nvSpPr>
          <p:cNvPr id="3" name="Title 2"/>
          <p:cNvSpPr>
            <a:spLocks noGrp="1"/>
          </p:cNvSpPr>
          <p:nvPr>
            <p:ph type="ctrTitle"/>
          </p:nvPr>
        </p:nvSpPr>
        <p:spPr>
          <a:xfrm>
            <a:off x="946688" y="2222958"/>
            <a:ext cx="7239000" cy="2048540"/>
          </a:xfrm>
        </p:spPr>
        <p:txBody>
          <a:bodyPr/>
          <a:lstStyle/>
          <a:p>
            <a:r>
              <a:rPr lang="en-US" sz="2400" dirty="0"/>
              <a:t>MCCONNELL SIDEWALK &amp; MULTIMODAL IMPROVEMENTS</a:t>
            </a:r>
          </a:p>
        </p:txBody>
      </p:sp>
    </p:spTree>
    <p:extLst>
      <p:ext uri="{BB962C8B-B14F-4D97-AF65-F5344CB8AC3E}">
        <p14:creationId xmlns:p14="http://schemas.microsoft.com/office/powerpoint/2010/main" val="2082939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Pertinent Items</a:t>
            </a:r>
            <a:endParaRPr lang="en-US" dirty="0"/>
          </a:p>
        </p:txBody>
      </p:sp>
      <p:sp>
        <p:nvSpPr>
          <p:cNvPr id="3" name="Content Placeholder 2"/>
          <p:cNvSpPr>
            <a:spLocks noGrp="1"/>
          </p:cNvSpPr>
          <p:nvPr>
            <p:ph idx="1"/>
          </p:nvPr>
        </p:nvSpPr>
        <p:spPr>
          <a:xfrm>
            <a:off x="446570" y="1570992"/>
            <a:ext cx="8315202" cy="4617372"/>
          </a:xfrm>
        </p:spPr>
        <p:txBody>
          <a:bodyPr/>
          <a:lstStyle/>
          <a:p>
            <a:r>
              <a:rPr lang="en-US" sz="2200" dirty="0" smtClean="0"/>
              <a:t>The selected DP Firm shall be responsible to be familiar with the University’s </a:t>
            </a:r>
            <a:r>
              <a:rPr lang="en-US" sz="2200" dirty="0" smtClean="0"/>
              <a:t>DP draft contract for this project.  The draft contract for this project can </a:t>
            </a:r>
            <a:r>
              <a:rPr lang="en-US" sz="2200" dirty="0"/>
              <a:t>be found </a:t>
            </a:r>
            <a:r>
              <a:rPr lang="en-US" sz="2200" dirty="0" smtClean="0"/>
              <a:t>along with the other information relating to this RFQ at </a:t>
            </a:r>
            <a:r>
              <a:rPr lang="en-US" sz="2200" b="1" dirty="0">
                <a:hlinkClick r:id="rId2"/>
              </a:rPr>
              <a:t>https://in.nau.edu/facility-services/bids-rfq</a:t>
            </a:r>
            <a:r>
              <a:rPr lang="en-US" sz="2200" b="1" dirty="0" smtClean="0">
                <a:hlinkClick r:id="rId2"/>
              </a:rPr>
              <a:t>/</a:t>
            </a:r>
            <a:endParaRPr lang="en-US" sz="2200" b="1" dirty="0" smtClean="0"/>
          </a:p>
          <a:p>
            <a:pPr marL="0" indent="0">
              <a:buNone/>
            </a:pPr>
            <a:endParaRPr lang="en-US" sz="2200" dirty="0" smtClean="0"/>
          </a:p>
          <a:p>
            <a:r>
              <a:rPr lang="en-US" sz="2200" dirty="0" smtClean="0"/>
              <a:t>The selected firm will also need to make themselves familiar with the University’s current University Design Guidelines and Technical Standards</a:t>
            </a:r>
            <a:r>
              <a:rPr lang="en-US" sz="2200" dirty="0" smtClean="0"/>
              <a:t>.  The current version of the University Design Guidelines and Technical Standards can </a:t>
            </a:r>
            <a:r>
              <a:rPr lang="en-US" sz="2200" dirty="0" smtClean="0"/>
              <a:t>be found at:</a:t>
            </a:r>
          </a:p>
          <a:p>
            <a:pPr marL="457188" lvl="1" indent="0">
              <a:buNone/>
            </a:pPr>
            <a:r>
              <a:rPr lang="en-US" sz="2200" dirty="0">
                <a:hlinkClick r:id="rId3"/>
              </a:rPr>
              <a:t>https://in.nau.edu/facility-services/dp-contract</a:t>
            </a:r>
            <a:r>
              <a:rPr lang="en-US" sz="2200" dirty="0" smtClean="0">
                <a:hlinkClick r:id="rId3"/>
              </a:rPr>
              <a:t>/</a:t>
            </a:r>
            <a:endParaRPr lang="en-US" sz="2200" dirty="0" smtClean="0"/>
          </a:p>
          <a:p>
            <a:pPr lvl="1"/>
            <a:endParaRPr lang="en-US" sz="1900" dirty="0" smtClean="0"/>
          </a:p>
          <a:p>
            <a:pPr marL="0" indent="0">
              <a:buNone/>
            </a:pPr>
            <a:r>
              <a:rPr lang="en-US" sz="2200" dirty="0" smtClean="0"/>
              <a:t>  </a:t>
            </a:r>
          </a:p>
          <a:p>
            <a:pPr marL="0" indent="0">
              <a:buNone/>
            </a:pPr>
            <a:endParaRPr lang="en-US" sz="1900" dirty="0"/>
          </a:p>
        </p:txBody>
      </p:sp>
    </p:spTree>
    <p:extLst>
      <p:ext uri="{BB962C8B-B14F-4D97-AF65-F5344CB8AC3E}">
        <p14:creationId xmlns:p14="http://schemas.microsoft.com/office/powerpoint/2010/main" val="1720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QuestiONS</a:t>
            </a:r>
            <a:endParaRPr lang="en-US" dirty="0"/>
          </a:p>
        </p:txBody>
      </p:sp>
    </p:spTree>
    <p:extLst>
      <p:ext uri="{BB962C8B-B14F-4D97-AF65-F5344CB8AC3E}">
        <p14:creationId xmlns:p14="http://schemas.microsoft.com/office/powerpoint/2010/main" val="2365893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Introductions</a:t>
            </a:r>
            <a:endParaRPr lang="en-US" dirty="0"/>
          </a:p>
        </p:txBody>
      </p:sp>
      <p:sp>
        <p:nvSpPr>
          <p:cNvPr id="3" name="Content Placeholder 2"/>
          <p:cNvSpPr>
            <a:spLocks noGrp="1"/>
          </p:cNvSpPr>
          <p:nvPr>
            <p:ph idx="1"/>
          </p:nvPr>
        </p:nvSpPr>
        <p:spPr/>
        <p:txBody>
          <a:bodyPr/>
          <a:lstStyle/>
          <a:p>
            <a:r>
              <a:rPr lang="en-US" dirty="0" smtClean="0"/>
              <a:t>Judith Scholar Winfield – Primary RFQ contact </a:t>
            </a:r>
          </a:p>
          <a:p>
            <a:r>
              <a:rPr lang="en-US" dirty="0" smtClean="0"/>
              <a:t>Andrew Iacona – Project Manager - NAU</a:t>
            </a:r>
          </a:p>
          <a:p>
            <a:r>
              <a:rPr lang="en-US" dirty="0" smtClean="0"/>
              <a:t>Anne </a:t>
            </a:r>
            <a:r>
              <a:rPr lang="en-US" dirty="0" err="1" smtClean="0"/>
              <a:t>Dunno</a:t>
            </a:r>
            <a:r>
              <a:rPr lang="en-US" dirty="0" smtClean="0"/>
              <a:t> – Project Manager - NAIPTA</a:t>
            </a:r>
          </a:p>
        </p:txBody>
      </p:sp>
    </p:spTree>
    <p:extLst>
      <p:ext uri="{BB962C8B-B14F-4D97-AF65-F5344CB8AC3E}">
        <p14:creationId xmlns:p14="http://schemas.microsoft.com/office/powerpoint/2010/main" val="3787137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between NAU and NAIPTA</a:t>
            </a:r>
            <a:endParaRPr lang="en-US" dirty="0"/>
          </a:p>
        </p:txBody>
      </p:sp>
      <p:sp>
        <p:nvSpPr>
          <p:cNvPr id="3" name="Content Placeholder 2"/>
          <p:cNvSpPr>
            <a:spLocks noGrp="1"/>
          </p:cNvSpPr>
          <p:nvPr>
            <p:ph idx="1"/>
          </p:nvPr>
        </p:nvSpPr>
        <p:spPr/>
        <p:txBody>
          <a:bodyPr/>
          <a:lstStyle/>
          <a:p>
            <a:r>
              <a:rPr lang="en-US" dirty="0" smtClean="0"/>
              <a:t>Work </a:t>
            </a:r>
            <a:r>
              <a:rPr lang="en-US" dirty="0"/>
              <a:t>with the formal partnership of NAU &amp; NAIPTA as well as other agency stakeholders such as City of Flagstaff &amp; Arizona Department of Transportation to meet the needs of each organization</a:t>
            </a:r>
            <a:r>
              <a:rPr lang="en-US" dirty="0" smtClean="0"/>
              <a:t>.</a:t>
            </a:r>
          </a:p>
          <a:p>
            <a:r>
              <a:rPr lang="en-US" dirty="0"/>
              <a:t>NAIPTA and NAU are working in partnership with FTA under a federal grant reserved for this project to NAIPTA from the FTA and other possible sources. </a:t>
            </a:r>
            <a:endParaRPr lang="en-US" dirty="0" smtClean="0"/>
          </a:p>
          <a:p>
            <a:pPr lvl="1"/>
            <a:r>
              <a:rPr lang="en-US" dirty="0"/>
              <a:t>The project must conform to federal, state and local design and accessibility standards, campus and community building and development codes, sustainability goals and visual acceptability. Proposers should be aware that all federal regulations and certifications etc. that apply to federally funded design and construction projects generally apply to the design and construction of this </a:t>
            </a:r>
          </a:p>
        </p:txBody>
      </p:sp>
    </p:spTree>
    <p:extLst>
      <p:ext uri="{BB962C8B-B14F-4D97-AF65-F5344CB8AC3E}">
        <p14:creationId xmlns:p14="http://schemas.microsoft.com/office/powerpoint/2010/main" val="2809259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Scope</a:t>
            </a:r>
            <a:endParaRPr lang="en-US" dirty="0"/>
          </a:p>
        </p:txBody>
      </p:sp>
      <p:sp>
        <p:nvSpPr>
          <p:cNvPr id="3" name="Content Placeholder 2"/>
          <p:cNvSpPr>
            <a:spLocks noGrp="1"/>
          </p:cNvSpPr>
          <p:nvPr>
            <p:ph idx="1"/>
          </p:nvPr>
        </p:nvSpPr>
        <p:spPr>
          <a:xfrm>
            <a:off x="446569" y="1137887"/>
            <a:ext cx="8315202" cy="4617372"/>
          </a:xfrm>
        </p:spPr>
        <p:txBody>
          <a:bodyPr/>
          <a:lstStyle/>
          <a:p>
            <a:pPr marL="0" indent="0">
              <a:buNone/>
            </a:pPr>
            <a:r>
              <a:rPr lang="en-US" sz="2200" dirty="0"/>
              <a:t>• </a:t>
            </a:r>
            <a:r>
              <a:rPr lang="en-US" sz="2200" dirty="0" smtClean="0"/>
              <a:t>Design </a:t>
            </a:r>
            <a:r>
              <a:rPr lang="en-US" sz="2200" dirty="0"/>
              <a:t>development </a:t>
            </a:r>
            <a:r>
              <a:rPr lang="en-US" sz="2200" dirty="0" smtClean="0"/>
              <a:t>of the area including the </a:t>
            </a:r>
            <a:r>
              <a:rPr lang="en-US" sz="2200" dirty="0"/>
              <a:t>McConnell Drive corridor from NAU’s western boundary to the pedestrian bridge near The Suites </a:t>
            </a:r>
            <a:r>
              <a:rPr lang="en-US" sz="2200" dirty="0" smtClean="0"/>
              <a:t>on-campus housing structure</a:t>
            </a:r>
          </a:p>
          <a:p>
            <a:r>
              <a:rPr lang="en-US" sz="2200" dirty="0" smtClean="0"/>
              <a:t>Improve </a:t>
            </a:r>
            <a:r>
              <a:rPr lang="en-US" sz="2200" dirty="0"/>
              <a:t>campus transit infrastructure to flow more efficiently in the surrounding vicinity </a:t>
            </a:r>
            <a:endParaRPr lang="en-US" sz="2200" dirty="0" smtClean="0"/>
          </a:p>
          <a:p>
            <a:r>
              <a:rPr lang="en-US" sz="2200" dirty="0"/>
              <a:t>Realign McConnell Drive further to the South away from the Sinclair Wash floodway to allow for a 10’ </a:t>
            </a:r>
            <a:r>
              <a:rPr lang="en-US" sz="2200" dirty="0" smtClean="0"/>
              <a:t>wide pedestrian </a:t>
            </a:r>
            <a:r>
              <a:rPr lang="en-US" sz="2200" dirty="0"/>
              <a:t>pathway and bike lane on the North side of McConnell </a:t>
            </a:r>
            <a:r>
              <a:rPr lang="en-US" sz="2200" dirty="0" smtClean="0"/>
              <a:t>Drive</a:t>
            </a:r>
          </a:p>
          <a:p>
            <a:r>
              <a:rPr lang="en-US" sz="2200" dirty="0" smtClean="0"/>
              <a:t>Include </a:t>
            </a:r>
            <a:r>
              <a:rPr lang="en-US" sz="2200" dirty="0"/>
              <a:t>a roundabout at the intersection of McConnell Drive and Pine Knoll Drive</a:t>
            </a:r>
          </a:p>
          <a:p>
            <a:r>
              <a:rPr lang="en-US" sz="2200" dirty="0" smtClean="0"/>
              <a:t>Include </a:t>
            </a:r>
            <a:r>
              <a:rPr lang="en-US" sz="2200" dirty="0"/>
              <a:t>a traffic signal at the intersection of McConnell Drive and Knoles Drive</a:t>
            </a:r>
          </a:p>
          <a:p>
            <a:r>
              <a:rPr lang="en-US" sz="2200" dirty="0" smtClean="0"/>
              <a:t>Include </a:t>
            </a:r>
            <a:r>
              <a:rPr lang="en-US" sz="2200" dirty="0"/>
              <a:t>a bus transit stop that allows for more capacity and better access for pedestrians and busses</a:t>
            </a:r>
          </a:p>
          <a:p>
            <a:pPr marL="0" indent="0">
              <a:buNone/>
            </a:pPr>
            <a:endParaRPr lang="en-US" sz="2200" dirty="0"/>
          </a:p>
          <a:p>
            <a:endParaRPr lang="en-US" sz="2200" dirty="0"/>
          </a:p>
        </p:txBody>
      </p:sp>
    </p:spTree>
    <p:extLst>
      <p:ext uri="{BB962C8B-B14F-4D97-AF65-F5344CB8AC3E}">
        <p14:creationId xmlns:p14="http://schemas.microsoft.com/office/powerpoint/2010/main" val="886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232" y="350982"/>
            <a:ext cx="7239000" cy="591127"/>
          </a:xfrm>
        </p:spPr>
        <p:txBody>
          <a:bodyPr/>
          <a:lstStyle/>
          <a:p>
            <a:pPr algn="l"/>
            <a:r>
              <a:rPr lang="en-US" dirty="0" smtClean="0"/>
              <a:t>Feasibility Study – Layout 2C</a:t>
            </a:r>
            <a:endParaRPr lang="en-US" dirty="0"/>
          </a:p>
        </p:txBody>
      </p:sp>
      <p:pic>
        <p:nvPicPr>
          <p:cNvPr id="3" name="Picture 2"/>
          <p:cNvPicPr>
            <a:picLocks noChangeAspect="1"/>
          </p:cNvPicPr>
          <p:nvPr/>
        </p:nvPicPr>
        <p:blipFill>
          <a:blip r:embed="rId2"/>
          <a:stretch>
            <a:fillRect/>
          </a:stretch>
        </p:blipFill>
        <p:spPr>
          <a:xfrm>
            <a:off x="61545" y="1776590"/>
            <a:ext cx="9020910" cy="3304820"/>
          </a:xfrm>
          <a:prstGeom prst="rect">
            <a:avLst/>
          </a:prstGeom>
        </p:spPr>
      </p:pic>
    </p:spTree>
    <p:extLst>
      <p:ext uri="{BB962C8B-B14F-4D97-AF65-F5344CB8AC3E}">
        <p14:creationId xmlns:p14="http://schemas.microsoft.com/office/powerpoint/2010/main" val="21417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232" y="350982"/>
            <a:ext cx="7239000" cy="591127"/>
          </a:xfrm>
        </p:spPr>
        <p:txBody>
          <a:bodyPr/>
          <a:lstStyle/>
          <a:p>
            <a:pPr algn="l"/>
            <a:r>
              <a:rPr lang="en-US" dirty="0" smtClean="0"/>
              <a:t>Feasibility Study – Layout 2C – Interim Phase 1</a:t>
            </a:r>
            <a:endParaRPr lang="en-US" dirty="0"/>
          </a:p>
        </p:txBody>
      </p:sp>
      <p:pic>
        <p:nvPicPr>
          <p:cNvPr id="4" name="Picture 3"/>
          <p:cNvPicPr>
            <a:picLocks noChangeAspect="1"/>
          </p:cNvPicPr>
          <p:nvPr/>
        </p:nvPicPr>
        <p:blipFill>
          <a:blip r:embed="rId2"/>
          <a:stretch>
            <a:fillRect/>
          </a:stretch>
        </p:blipFill>
        <p:spPr>
          <a:xfrm>
            <a:off x="72463" y="1563933"/>
            <a:ext cx="8992406" cy="3227876"/>
          </a:xfrm>
          <a:prstGeom prst="rect">
            <a:avLst/>
          </a:prstGeom>
        </p:spPr>
      </p:pic>
    </p:spTree>
    <p:extLst>
      <p:ext uri="{BB962C8B-B14F-4D97-AF65-F5344CB8AC3E}">
        <p14:creationId xmlns:p14="http://schemas.microsoft.com/office/powerpoint/2010/main" val="2472759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232" y="350982"/>
            <a:ext cx="8276206" cy="591127"/>
          </a:xfrm>
        </p:spPr>
        <p:txBody>
          <a:bodyPr/>
          <a:lstStyle/>
          <a:p>
            <a:pPr algn="l"/>
            <a:r>
              <a:rPr lang="en-US" dirty="0" smtClean="0"/>
              <a:t>Feasibility Study – Layout 2C – Bus and bicycle map</a:t>
            </a:r>
            <a:endParaRPr lang="en-US" dirty="0"/>
          </a:p>
        </p:txBody>
      </p:sp>
      <p:pic>
        <p:nvPicPr>
          <p:cNvPr id="3" name="Picture 2"/>
          <p:cNvPicPr>
            <a:picLocks noChangeAspect="1"/>
          </p:cNvPicPr>
          <p:nvPr/>
        </p:nvPicPr>
        <p:blipFill>
          <a:blip r:embed="rId2"/>
          <a:stretch>
            <a:fillRect/>
          </a:stretch>
        </p:blipFill>
        <p:spPr>
          <a:xfrm>
            <a:off x="369276" y="1344256"/>
            <a:ext cx="8405448" cy="4169488"/>
          </a:xfrm>
          <a:prstGeom prst="rect">
            <a:avLst/>
          </a:prstGeom>
        </p:spPr>
      </p:pic>
    </p:spTree>
    <p:extLst>
      <p:ext uri="{BB962C8B-B14F-4D97-AF65-F5344CB8AC3E}">
        <p14:creationId xmlns:p14="http://schemas.microsoft.com/office/powerpoint/2010/main" val="129308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91127" y="1833651"/>
            <a:ext cx="8570458" cy="4516583"/>
          </a:xfrm>
        </p:spPr>
        <p:txBody>
          <a:bodyPr/>
          <a:lstStyle/>
          <a:p>
            <a:pPr algn="l"/>
            <a:endParaRPr lang="en-US" dirty="0"/>
          </a:p>
          <a:p>
            <a:pPr algn="l"/>
            <a:r>
              <a:rPr lang="en-US" dirty="0"/>
              <a:t>Deadline for </a:t>
            </a:r>
            <a:r>
              <a:rPr lang="en-US" dirty="0" smtClean="0"/>
              <a:t>Inquiries: March 1, 2019, </a:t>
            </a:r>
            <a:r>
              <a:rPr lang="en-US" dirty="0"/>
              <a:t>2:00 </a:t>
            </a:r>
            <a:r>
              <a:rPr lang="en-US" dirty="0" smtClean="0"/>
              <a:t>PM</a:t>
            </a:r>
            <a:endParaRPr lang="en-US" dirty="0"/>
          </a:p>
          <a:p>
            <a:pPr algn="l"/>
            <a:r>
              <a:rPr lang="en-US" dirty="0"/>
              <a:t>	</a:t>
            </a:r>
          </a:p>
          <a:p>
            <a:pPr algn="l"/>
            <a:r>
              <a:rPr lang="en-US" dirty="0"/>
              <a:t>Qualifications </a:t>
            </a:r>
            <a:r>
              <a:rPr lang="en-US" dirty="0" smtClean="0"/>
              <a:t>Due:</a:t>
            </a:r>
            <a:r>
              <a:rPr lang="en-US" dirty="0"/>
              <a:t> </a:t>
            </a:r>
            <a:r>
              <a:rPr lang="en-US" dirty="0" smtClean="0"/>
              <a:t>March 11, 2019, 2:00 PM (Public Opening)</a:t>
            </a:r>
            <a:endParaRPr lang="en-US" dirty="0"/>
          </a:p>
          <a:p>
            <a:pPr algn="l"/>
            <a:r>
              <a:rPr lang="en-US" dirty="0"/>
              <a:t>	</a:t>
            </a:r>
          </a:p>
          <a:p>
            <a:pPr algn="l"/>
            <a:r>
              <a:rPr lang="en-US" dirty="0" smtClean="0"/>
              <a:t>Shortlist Firm Interviews: </a:t>
            </a:r>
            <a:r>
              <a:rPr lang="en-US" smtClean="0"/>
              <a:t>April </a:t>
            </a:r>
            <a:r>
              <a:rPr lang="en-US" smtClean="0"/>
              <a:t>2 or April 3</a:t>
            </a:r>
            <a:r>
              <a:rPr lang="en-US" dirty="0" smtClean="0"/>
              <a:t>, </a:t>
            </a:r>
            <a:r>
              <a:rPr lang="en-US" dirty="0"/>
              <a:t>2019 	</a:t>
            </a:r>
          </a:p>
          <a:p>
            <a:pPr algn="l"/>
            <a:endParaRPr lang="en-US" dirty="0" smtClean="0"/>
          </a:p>
          <a:p>
            <a:pPr algn="l"/>
            <a:r>
              <a:rPr lang="en-US" dirty="0" smtClean="0"/>
              <a:t>Begin </a:t>
            </a:r>
            <a:r>
              <a:rPr lang="en-US" dirty="0"/>
              <a:t>Contract </a:t>
            </a:r>
            <a:r>
              <a:rPr lang="en-US" dirty="0" smtClean="0"/>
              <a:t>Period:</a:t>
            </a:r>
            <a:r>
              <a:rPr lang="en-US" dirty="0"/>
              <a:t> </a:t>
            </a:r>
            <a:r>
              <a:rPr lang="en-US" dirty="0" smtClean="0"/>
              <a:t>April 2019</a:t>
            </a:r>
            <a:endParaRPr lang="en-US" dirty="0"/>
          </a:p>
          <a:p>
            <a:pPr algn="l"/>
            <a:endParaRPr lang="en-US" dirty="0" smtClean="0"/>
          </a:p>
          <a:p>
            <a:pPr algn="l"/>
            <a:r>
              <a:rPr lang="en-US" dirty="0"/>
              <a:t>Final Design Development Package: </a:t>
            </a:r>
            <a:r>
              <a:rPr lang="en-US" dirty="0" smtClean="0"/>
              <a:t>December </a:t>
            </a:r>
            <a:r>
              <a:rPr lang="en-US" dirty="0"/>
              <a:t>2019</a:t>
            </a:r>
          </a:p>
          <a:p>
            <a:pPr algn="l"/>
            <a:endParaRPr lang="en-US" dirty="0"/>
          </a:p>
        </p:txBody>
      </p:sp>
      <p:sp>
        <p:nvSpPr>
          <p:cNvPr id="3" name="Title 2"/>
          <p:cNvSpPr>
            <a:spLocks noGrp="1"/>
          </p:cNvSpPr>
          <p:nvPr>
            <p:ph type="ctrTitle"/>
          </p:nvPr>
        </p:nvSpPr>
        <p:spPr>
          <a:xfrm>
            <a:off x="591127" y="1561412"/>
            <a:ext cx="7239000" cy="544478"/>
          </a:xfrm>
        </p:spPr>
        <p:txBody>
          <a:bodyPr/>
          <a:lstStyle/>
          <a:p>
            <a:pPr algn="l"/>
            <a:r>
              <a:rPr lang="en-US" sz="2400" dirty="0" smtClean="0"/>
              <a:t>key dates</a:t>
            </a:r>
            <a:r>
              <a:rPr lang="en-US" dirty="0" smtClean="0"/>
              <a:t>:</a:t>
            </a:r>
            <a:endParaRPr lang="en-US" dirty="0"/>
          </a:p>
        </p:txBody>
      </p:sp>
    </p:spTree>
    <p:extLst>
      <p:ext uri="{BB962C8B-B14F-4D97-AF65-F5344CB8AC3E}">
        <p14:creationId xmlns:p14="http://schemas.microsoft.com/office/powerpoint/2010/main" val="112712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Submittal Info</a:t>
            </a:r>
            <a:endParaRPr lang="en-US" dirty="0"/>
          </a:p>
        </p:txBody>
      </p:sp>
      <p:sp>
        <p:nvSpPr>
          <p:cNvPr id="3" name="Content Placeholder 2"/>
          <p:cNvSpPr>
            <a:spLocks noGrp="1"/>
          </p:cNvSpPr>
          <p:nvPr>
            <p:ph idx="1"/>
          </p:nvPr>
        </p:nvSpPr>
        <p:spPr/>
        <p:txBody>
          <a:bodyPr/>
          <a:lstStyle/>
          <a:p>
            <a:r>
              <a:rPr lang="en-US" dirty="0" smtClean="0"/>
              <a:t>Federal Regulation Compliance</a:t>
            </a:r>
          </a:p>
          <a:p>
            <a:r>
              <a:rPr lang="en-US" dirty="0" smtClean="0"/>
              <a:t>Disqualification items</a:t>
            </a:r>
          </a:p>
          <a:p>
            <a:r>
              <a:rPr lang="en-US" dirty="0" smtClean="0"/>
              <a:t>Submission location and delivery via FedEx, USPS, or UPS</a:t>
            </a:r>
            <a:endParaRPr lang="en-US" dirty="0"/>
          </a:p>
        </p:txBody>
      </p:sp>
    </p:spTree>
    <p:extLst>
      <p:ext uri="{BB962C8B-B14F-4D97-AF65-F5344CB8AC3E}">
        <p14:creationId xmlns:p14="http://schemas.microsoft.com/office/powerpoint/2010/main" val="265065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rk-Blue-Vertical-PPT-Template">
  <a:themeElements>
    <a:clrScheme name="Custom 1">
      <a:dk1>
        <a:srgbClr val="003366"/>
      </a:dk1>
      <a:lt1>
        <a:srgbClr val="FFFFFF"/>
      </a:lt1>
      <a:dk2>
        <a:srgbClr val="0066B3"/>
      </a:dk2>
      <a:lt2>
        <a:srgbClr val="C3B8B2"/>
      </a:lt2>
      <a:accent1>
        <a:srgbClr val="FBB040"/>
      </a:accent1>
      <a:accent2>
        <a:srgbClr val="F07F09"/>
      </a:accent2>
      <a:accent3>
        <a:srgbClr val="B1541F"/>
      </a:accent3>
      <a:accent4>
        <a:srgbClr val="00ABA3"/>
      </a:accent4>
      <a:accent5>
        <a:srgbClr val="009DDC"/>
      </a:accent5>
      <a:accent6>
        <a:srgbClr val="0066B3"/>
      </a:accent6>
      <a:hlink>
        <a:srgbClr val="FFCC00"/>
      </a:hlink>
      <a:folHlink>
        <a:srgbClr val="0085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AU_Preside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U_Preside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U_Preside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U_Preside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U_Preside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U_Preside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U_Presiden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U_Preside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U_Preside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U_Preside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U_Preside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U_Preside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6988</TotalTime>
  <Words>435</Words>
  <Application>Microsoft Office PowerPoint</Application>
  <PresentationFormat>On-screen Show (4:3)</PresentationFormat>
  <Paragraphs>48</Paragraphs>
  <Slides>11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Hebrew Scholar</vt:lpstr>
      <vt:lpstr>Calibri</vt:lpstr>
      <vt:lpstr>Rial</vt:lpstr>
      <vt:lpstr>Times</vt:lpstr>
      <vt:lpstr>Dark-Blue-Vertical-PPT-Template</vt:lpstr>
      <vt:lpstr>1_Dark-Blue-Vertical-PPT-Template</vt:lpstr>
      <vt:lpstr>MCCONNELL SIDEWALK &amp; MULTIMODAL IMPROVEMENTS</vt:lpstr>
      <vt:lpstr>Team Introductions</vt:lpstr>
      <vt:lpstr>Partnership between NAU and NAIPTA</vt:lpstr>
      <vt:lpstr>Project Scope</vt:lpstr>
      <vt:lpstr>Feasibility Study – Layout 2C</vt:lpstr>
      <vt:lpstr>Feasibility Study – Layout 2C – Interim Phase 1</vt:lpstr>
      <vt:lpstr>Feasibility Study – Layout 2C – Bus and bicycle map</vt:lpstr>
      <vt:lpstr>key dates:</vt:lpstr>
      <vt:lpstr>Qualifications Submittal Info</vt:lpstr>
      <vt:lpstr>Additional Pertinent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leader orientation!</dc:title>
  <dc:creator>Cassandra Anderson</dc:creator>
  <cp:lastModifiedBy>Judith Michelle Scholar Winfield</cp:lastModifiedBy>
  <cp:revision>299</cp:revision>
  <cp:lastPrinted>2016-09-19T18:18:34Z</cp:lastPrinted>
  <dcterms:created xsi:type="dcterms:W3CDTF">2014-02-19T16:49:03Z</dcterms:created>
  <dcterms:modified xsi:type="dcterms:W3CDTF">2019-02-23T01:54:04Z</dcterms:modified>
</cp:coreProperties>
</file>