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6" r:id="rId2"/>
    <p:sldMasterId id="2147483741" r:id="rId3"/>
    <p:sldMasterId id="2147483757" r:id="rId4"/>
  </p:sldMasterIdLst>
  <p:notesMasterIdLst>
    <p:notesMasterId r:id="rId30"/>
  </p:notesMasterIdLst>
  <p:sldIdLst>
    <p:sldId id="276" r:id="rId5"/>
    <p:sldId id="282" r:id="rId6"/>
    <p:sldId id="283" r:id="rId7"/>
    <p:sldId id="278" r:id="rId8"/>
    <p:sldId id="286" r:id="rId9"/>
    <p:sldId id="289" r:id="rId10"/>
    <p:sldId id="257" r:id="rId11"/>
    <p:sldId id="258" r:id="rId12"/>
    <p:sldId id="260" r:id="rId13"/>
    <p:sldId id="271" r:id="rId14"/>
    <p:sldId id="281" r:id="rId15"/>
    <p:sldId id="261" r:id="rId16"/>
    <p:sldId id="262" r:id="rId17"/>
    <p:sldId id="284" r:id="rId18"/>
    <p:sldId id="267" r:id="rId19"/>
    <p:sldId id="285" r:id="rId20"/>
    <p:sldId id="268" r:id="rId21"/>
    <p:sldId id="279" r:id="rId22"/>
    <p:sldId id="287" r:id="rId23"/>
    <p:sldId id="288" r:id="rId24"/>
    <p:sldId id="264" r:id="rId25"/>
    <p:sldId id="266" r:id="rId26"/>
    <p:sldId id="280" r:id="rId27"/>
    <p:sldId id="259" r:id="rId28"/>
    <p:sldId id="275" r:id="rId29"/>
  </p:sldIdLst>
  <p:sldSz cx="12192000" cy="6858000"/>
  <p:notesSz cx="6881813"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0066"/>
    <a:srgbClr val="000000"/>
    <a:srgbClr val="FFD200"/>
    <a:srgbClr val="CC9900"/>
    <a:srgbClr val="003D7C"/>
    <a:srgbClr val="619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15" autoAdjust="0"/>
    <p:restoredTop sz="59296" autoAdjust="0"/>
  </p:normalViewPr>
  <p:slideViewPr>
    <p:cSldViewPr snapToGrid="0">
      <p:cViewPr varScale="1">
        <p:scale>
          <a:sx n="160" d="100"/>
          <a:sy n="160" d="100"/>
        </p:scale>
        <p:origin x="3192" y="13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3FB7769D-702D-4FC3-AAE6-23F5F24E0C1E}" type="datetimeFigureOut">
              <a:rPr lang="en-US" smtClean="0"/>
              <a:t>1/2/2024</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845584E0-7EA6-4EEA-9A08-D73F70085C74}" type="slidenum">
              <a:rPr lang="en-US" smtClean="0"/>
              <a:t>‹#›</a:t>
            </a:fld>
            <a:endParaRPr lang="en-US"/>
          </a:p>
        </p:txBody>
      </p:sp>
    </p:spTree>
    <p:extLst>
      <p:ext uri="{BB962C8B-B14F-4D97-AF65-F5344CB8AC3E}">
        <p14:creationId xmlns:p14="http://schemas.microsoft.com/office/powerpoint/2010/main" val="791074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1</a:t>
            </a:fld>
            <a:endParaRPr lang="en-US"/>
          </a:p>
        </p:txBody>
      </p:sp>
    </p:spTree>
    <p:extLst>
      <p:ext uri="{BB962C8B-B14F-4D97-AF65-F5344CB8AC3E}">
        <p14:creationId xmlns:p14="http://schemas.microsoft.com/office/powerpoint/2010/main" val="1443634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When you prepare to write something….anything…the first</a:t>
            </a:r>
            <a:r>
              <a:rPr lang="en-US" baseline="0" dirty="0"/>
              <a:t> thing you should consider is your audience.  Knowing who will be reading your writing tells you what style and language to use.</a:t>
            </a:r>
          </a:p>
          <a:p>
            <a:endParaRPr lang="en-US" baseline="0" dirty="0"/>
          </a:p>
          <a:p>
            <a:r>
              <a:rPr lang="en-US" baseline="0" dirty="0"/>
              <a:t>	</a:t>
            </a:r>
            <a:r>
              <a:rPr lang="en-US" i="1" baseline="0" dirty="0"/>
              <a:t>Description of “reviewers” here … also handling jargon</a:t>
            </a:r>
          </a:p>
          <a:p>
            <a:endParaRPr lang="en-US" baseline="0" dirty="0"/>
          </a:p>
          <a:p>
            <a:r>
              <a:rPr lang="en-US" baseline="0" dirty="0"/>
              <a:t>I cannot stress enough the importance of having another person who is not in your field or discipline read what you’ve written and give you feedback on the clarity of your proposal.  Ask them to summarize what your project is about, what the purpose is, and how you’re going to carry out the work.  Are there any unexplained or unfamiliar words or abbreviations in your proposal?</a:t>
            </a:r>
          </a:p>
          <a:p>
            <a:endParaRPr lang="en-US" baseline="0" dirty="0"/>
          </a:p>
          <a:p>
            <a:r>
              <a:rPr lang="en-US" baseline="0" dirty="0"/>
              <a:t>I would say, “Ask you mom” but not all moms will give you critical advice…often they are just amazed at what you know and are planning to do!  So, if you know a faculty member or graduate student in a completely different field of study who would be willing to provide critical feedback on your proposal, ask them to do this – just don’t wait until the last minute!</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10</a:t>
            </a:fld>
            <a:endParaRPr lang="en-US"/>
          </a:p>
        </p:txBody>
      </p:sp>
    </p:spTree>
    <p:extLst>
      <p:ext uri="{BB962C8B-B14F-4D97-AF65-F5344CB8AC3E}">
        <p14:creationId xmlns:p14="http://schemas.microsoft.com/office/powerpoint/2010/main" val="1959057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11</a:t>
            </a:fld>
            <a:endParaRPr lang="en-US"/>
          </a:p>
        </p:txBody>
      </p:sp>
    </p:spTree>
    <p:extLst>
      <p:ext uri="{BB962C8B-B14F-4D97-AF65-F5344CB8AC3E}">
        <p14:creationId xmlns:p14="http://schemas.microsoft.com/office/powerpoint/2010/main" val="414216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Your first stop </a:t>
            </a:r>
            <a:r>
              <a:rPr lang="en-US" baseline="0" dirty="0"/>
              <a:t>is the webpage:  nau.edu/</a:t>
            </a:r>
            <a:r>
              <a:rPr lang="en-US" baseline="0" dirty="0" err="1"/>
              <a:t>hura</a:t>
            </a:r>
            <a:r>
              <a:rPr lang="en-US" baseline="0" dirty="0"/>
              <a:t> or nau.edu/</a:t>
            </a:r>
            <a:r>
              <a:rPr lang="en-US" baseline="0" dirty="0" err="1"/>
              <a:t>urdea</a:t>
            </a:r>
            <a:r>
              <a:rPr lang="en-US" baseline="0" dirty="0"/>
              <a:t> or nau.edu/</a:t>
            </a:r>
            <a:r>
              <a:rPr lang="en-US" baseline="0" dirty="0" err="1"/>
              <a:t>sparcs</a:t>
            </a:r>
            <a:endParaRPr lang="en-US" baseline="0" dirty="0"/>
          </a:p>
          <a:p>
            <a:endParaRPr lang="en-US" baseline="0" dirty="0"/>
          </a:p>
          <a:p>
            <a:pPr defTabSz="924458">
              <a:defRPr/>
            </a:pPr>
            <a:r>
              <a:rPr lang="en-US" baseline="0" dirty="0"/>
              <a:t>It is important for you to know all of the information about the application requirements and process. You must follow these to the letter.  Download the documents and back these up in more than one location – on your computer and in the other places, such as </a:t>
            </a:r>
            <a:r>
              <a:rPr lang="en-US" baseline="0" dirty="0" err="1"/>
              <a:t>flashdrives</a:t>
            </a:r>
            <a:r>
              <a:rPr lang="en-US" baseline="0" dirty="0"/>
              <a:t>, </a:t>
            </a:r>
            <a:r>
              <a:rPr lang="en-US" baseline="0" dirty="0" err="1"/>
              <a:t>GoogleDoc</a:t>
            </a:r>
            <a:r>
              <a:rPr lang="en-US" baseline="0" dirty="0"/>
              <a:t>, and/or the cloud.</a:t>
            </a:r>
            <a:endParaRPr lang="en-US" dirty="0"/>
          </a:p>
          <a:p>
            <a:endParaRPr lang="en-US" baseline="0" dirty="0"/>
          </a:p>
          <a:p>
            <a:r>
              <a:rPr lang="en-US" baseline="0" dirty="0"/>
              <a:t>YOU will be the PI - principal investigator - on this grant; it is YOUR responsibility to follow all the procedures.  This grant does not belong to the faculty mentor; it is awarded to a specific student to conduct the specific project described in the proposal</a:t>
            </a:r>
          </a:p>
          <a:p>
            <a:endParaRPr lang="en-US" baseline="0" dirty="0"/>
          </a:p>
          <a:p>
            <a:r>
              <a:rPr lang="en-US" baseline="0" dirty="0"/>
              <a:t>The Request for Proposals – or RFP - provides all the information about the proposal process, what can and cannot be included, and how it will need to be activated and administered if you do receive one of these grants. The RFP is part of a contract between you and the Office for Undergraduate Research &amp; Creative Activity with expectations clearly described; your award letter will be the other component of the contract. Your faculty mentor may not be familiar with the up-to-date proposal expectations so do share the RFP with your mentor. </a:t>
            </a:r>
          </a:p>
          <a:p>
            <a:endParaRPr lang="en-US" baseline="0" dirty="0"/>
          </a:p>
        </p:txBody>
      </p:sp>
      <p:sp>
        <p:nvSpPr>
          <p:cNvPr id="4" name="Slide Number Placeholder 3"/>
          <p:cNvSpPr>
            <a:spLocks noGrp="1"/>
          </p:cNvSpPr>
          <p:nvPr>
            <p:ph type="sldNum" sz="quarter" idx="10"/>
          </p:nvPr>
        </p:nvSpPr>
        <p:spPr/>
        <p:txBody>
          <a:bodyPr/>
          <a:lstStyle/>
          <a:p>
            <a:fld id="{845584E0-7EA6-4EEA-9A08-D73F70085C74}" type="slidenum">
              <a:rPr lang="en-US" smtClean="0"/>
              <a:t>12</a:t>
            </a:fld>
            <a:endParaRPr lang="en-US"/>
          </a:p>
        </p:txBody>
      </p:sp>
    </p:spTree>
    <p:extLst>
      <p:ext uri="{BB962C8B-B14F-4D97-AF65-F5344CB8AC3E}">
        <p14:creationId xmlns:p14="http://schemas.microsoft.com/office/powerpoint/2010/main" val="939355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You probably already have an idea about what you might like</a:t>
            </a:r>
            <a:r>
              <a:rPr lang="en-US" baseline="0" dirty="0"/>
              <a:t> to do, but now is the time to start developing an idea.  Ideas might come from a faculty mentor, a literature search, or something that you are really passionate about doing.</a:t>
            </a:r>
          </a:p>
          <a:p>
            <a:endParaRPr lang="en-US" baseline="0" dirty="0"/>
          </a:p>
          <a:p>
            <a:r>
              <a:rPr lang="en-US" baseline="0" dirty="0"/>
              <a:t>For this award, we consider any project that adds to the knowledge in the discipline as “research.”  In the humanities this might be a scholarly paper or thesis; in the creative arts, this might be an exploration of new techniques, creating new works (e.g., compositions, designs, etc.).  Market research, economic or cost-benefit analyses, or business plans could also be a project. Science projects might be experimental, working in a lab setting, or field work, or some combination of those.</a:t>
            </a:r>
          </a:p>
          <a:p>
            <a:endParaRPr lang="en-US" baseline="0" dirty="0"/>
          </a:p>
          <a:p>
            <a:r>
              <a:rPr lang="en-US" baseline="0" dirty="0"/>
              <a:t>Be thinking about whether this might also serve as a capstone project in your discipline. Some students have made arrangements in their departments to have this award be their capstone project.</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13</a:t>
            </a:fld>
            <a:endParaRPr lang="en-US"/>
          </a:p>
        </p:txBody>
      </p:sp>
    </p:spTree>
    <p:extLst>
      <p:ext uri="{BB962C8B-B14F-4D97-AF65-F5344CB8AC3E}">
        <p14:creationId xmlns:p14="http://schemas.microsoft.com/office/powerpoint/2010/main" val="4123854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If you haven’t already done so, you will need to find a faculty mentor to help</a:t>
            </a:r>
            <a:r>
              <a:rPr lang="en-US" baseline="0" dirty="0"/>
              <a:t> you with </a:t>
            </a:r>
            <a:r>
              <a:rPr lang="en-US" dirty="0"/>
              <a:t>your project.  You and your mentor will collaborate </a:t>
            </a:r>
            <a:r>
              <a:rPr lang="en-US" baseline="0" dirty="0"/>
              <a:t>to refine your proposal idea or question, determine the methods you will use, define what you expect to find, learn, and/or produce as a result of this project, establish a feasible timeline for completing the work, and create a reasonable budget within the limitations of what this grant will support.  Be sure to check out the chart in the RFP that explains Who Does What.</a:t>
            </a:r>
          </a:p>
          <a:p>
            <a:endParaRPr lang="en-US" baseline="0" dirty="0"/>
          </a:p>
          <a:p>
            <a:r>
              <a:rPr lang="en-US" baseline="0" dirty="0"/>
              <a:t>Most likely, this process will take more than one meeting, as you write drafts of sections and get feedback from your mentor.</a:t>
            </a:r>
          </a:p>
          <a:p>
            <a:endParaRPr lang="en-US" baseline="0" dirty="0"/>
          </a:p>
          <a:p>
            <a:r>
              <a:rPr lang="en-US" baseline="0" dirty="0"/>
              <a:t>Your faculty mentor is a key figure in crafting a good proposal.  Even more importantly, the mentor’s recommendation also plays a significant role in receiving favorable reviews.  Choose your mentor wisely!  </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14</a:t>
            </a:fld>
            <a:endParaRPr lang="en-US"/>
          </a:p>
        </p:txBody>
      </p:sp>
    </p:spTree>
    <p:extLst>
      <p:ext uri="{BB962C8B-B14F-4D97-AF65-F5344CB8AC3E}">
        <p14:creationId xmlns:p14="http://schemas.microsoft.com/office/powerpoint/2010/main" val="3027766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Now we come to writing the proposal itself</a:t>
            </a:r>
            <a:r>
              <a:rPr lang="en-US" baseline="0" dirty="0"/>
              <a:t> – what’s included.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are 6 components in the written proposal, which we’ll talk about on the next 3 slides. If a given section is not applicable for a proposed project, that section should still be included, followed by the text “Not applicable.”  Each section can be as brief as one or two sentences or can be several paragraphs, depending on the project.</a:t>
            </a:r>
            <a:endParaRPr lang="en-US"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These are all described in general terms in the Request for Proposal (RFP) that is posted on the webpages</a:t>
            </a:r>
            <a:r>
              <a:rPr lang="en-US" b="1" baseline="0" dirty="0"/>
              <a:t> </a:t>
            </a:r>
            <a:r>
              <a:rPr lang="en-US" baseline="0" dirty="0"/>
              <a:t>under the heading “Program guidelines and application instructions.” First and foremost, the Project Description described here must not exceed 5 pages.</a:t>
            </a:r>
          </a:p>
          <a:p>
            <a:endParaRPr lang="en-US" baseline="0" dirty="0"/>
          </a:p>
          <a:p>
            <a:r>
              <a:rPr lang="en-US" baseline="0" dirty="0"/>
              <a:t>Now let’s get to describing what goes into application.  </a:t>
            </a:r>
          </a:p>
        </p:txBody>
      </p:sp>
      <p:sp>
        <p:nvSpPr>
          <p:cNvPr id="4" name="Slide Number Placeholder 3"/>
          <p:cNvSpPr>
            <a:spLocks noGrp="1"/>
          </p:cNvSpPr>
          <p:nvPr>
            <p:ph type="sldNum" sz="quarter" idx="10"/>
          </p:nvPr>
        </p:nvSpPr>
        <p:spPr/>
        <p:txBody>
          <a:bodyPr/>
          <a:lstStyle/>
          <a:p>
            <a:fld id="{845584E0-7EA6-4EEA-9A08-D73F70085C74}" type="slidenum">
              <a:rPr lang="en-US" smtClean="0"/>
              <a:t>15</a:t>
            </a:fld>
            <a:endParaRPr lang="en-US"/>
          </a:p>
        </p:txBody>
      </p:sp>
    </p:spTree>
    <p:extLst>
      <p:ext uri="{BB962C8B-B14F-4D97-AF65-F5344CB8AC3E}">
        <p14:creationId xmlns:p14="http://schemas.microsoft.com/office/powerpoint/2010/main" val="2583223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a:t>
            </a:r>
            <a:r>
              <a:rPr lang="en-US" baseline="0" dirty="0"/>
              <a:t> and creative work does no one any good if you don’t share your results.  Dissemination is a critically important part of the research/scholarly/creative process!</a:t>
            </a:r>
          </a:p>
          <a:p>
            <a:endParaRPr lang="en-US" baseline="0" dirty="0"/>
          </a:p>
          <a:p>
            <a:r>
              <a:rPr lang="en-US" baseline="0" dirty="0"/>
              <a:t>As shown on this slide, you are required to do two presentations: the OURCA Reception and NAU’s Undergraduate Symposium. </a:t>
            </a:r>
          </a:p>
          <a:p>
            <a:endParaRPr lang="en-US" baseline="0" dirty="0"/>
          </a:p>
          <a:p>
            <a:r>
              <a:rPr lang="en-US" baseline="0" dirty="0"/>
              <a:t>Planning to present your work at other conferences or submitting a manuscript for publication are other good options.  Besides conferences and journals in your discipline, you might also want to submit an abstract for the National Conference of Undergraduate Research (NCUR) which is usually held in early April. In additional to journals in your discipline, you can find links to other UGR journals on the nau.edu/</a:t>
            </a:r>
            <a:r>
              <a:rPr lang="en-US" baseline="0" dirty="0" err="1"/>
              <a:t>ugr</a:t>
            </a:r>
            <a:r>
              <a:rPr lang="en-US" baseline="0" dirty="0"/>
              <a:t> website under “Sharing your results: Publishing your results.”</a:t>
            </a:r>
          </a:p>
          <a:p>
            <a:endParaRPr lang="en-US" baseline="0" dirty="0"/>
          </a:p>
          <a:p>
            <a:r>
              <a:rPr lang="en-US" baseline="0" dirty="0"/>
              <a:t>In any case, be sure to give specifics about which conferences and the months of those meetings and which journals you plan to use to disseminate your work.    </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16</a:t>
            </a:fld>
            <a:endParaRPr lang="en-US"/>
          </a:p>
        </p:txBody>
      </p:sp>
    </p:spTree>
    <p:extLst>
      <p:ext uri="{BB962C8B-B14F-4D97-AF65-F5344CB8AC3E}">
        <p14:creationId xmlns:p14="http://schemas.microsoft.com/office/powerpoint/2010/main" val="402254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b="1" dirty="0"/>
              <a:t>Timeline:</a:t>
            </a:r>
            <a:r>
              <a:rPr lang="en-US" dirty="0"/>
              <a:t> This will provide a calendar of each</a:t>
            </a:r>
            <a:r>
              <a:rPr lang="en-US" baseline="0" dirty="0"/>
              <a:t> phase of the project.  Use the template provided to give specific descriptions of all the activities and tasks to be completed. Working with your mentor, be sure to allocate sufficient time for each of these.  Do be specific in your descriptions…don’t just say “collect data.”  If you are proposing to include paying yourself and/or team members to do the work, estimate the number of hours for each of the tasks on your timeline.  The total number of hours on this timeline MUST MATCH the total number of hours to be paid by your budget.  If you have non-personnel expenses included in your budget, indicate the costs of these when they are likely to be purchased.  </a:t>
            </a:r>
          </a:p>
          <a:p>
            <a:endParaRPr lang="en-US" baseline="0" dirty="0"/>
          </a:p>
          <a:p>
            <a:r>
              <a:rPr lang="en-US" b="1" baseline="0" dirty="0"/>
              <a:t>References: </a:t>
            </a:r>
            <a:r>
              <a:rPr lang="en-US" b="0" baseline="0" dirty="0"/>
              <a:t>If you </a:t>
            </a:r>
            <a:r>
              <a:rPr lang="en-US" b="1" baseline="0" dirty="0"/>
              <a:t>cited</a:t>
            </a:r>
            <a:r>
              <a:rPr lang="en-US" b="0" baseline="0" dirty="0"/>
              <a:t> sources in your introduction or methods sections, please include the list of references in whatever style (e.g., MLA, APA, etc.) that is appropriate for your discipline.</a:t>
            </a:r>
          </a:p>
          <a:p>
            <a:endParaRPr lang="en-US" b="0" baseline="0" dirty="0"/>
          </a:p>
          <a:p>
            <a:r>
              <a:rPr lang="en-US" b="1" dirty="0"/>
              <a:t>Resume: </a:t>
            </a:r>
            <a:r>
              <a:rPr lang="en-US" b="0" dirty="0"/>
              <a:t>Your resume is limited to 2 pages and it </a:t>
            </a:r>
            <a:r>
              <a:rPr lang="en-US" b="0" baseline="0" dirty="0"/>
              <a:t>should not include your name! We are doing this to insure a blind review process.  Tr</a:t>
            </a:r>
            <a:r>
              <a:rPr lang="en-US" b="0" dirty="0"/>
              <a:t>y</a:t>
            </a:r>
            <a:r>
              <a:rPr lang="en-US" b="0" baseline="0" dirty="0"/>
              <a:t> to target the resume toward your qualifications for successfully completing your proposed project.  For example, if there are courses that you’ve taken that directly relate to the content knowledge you need, be sure to list these (not just by course number) with a brief description of applicable content.  If you served as a project manager, even as a volunteer, such as coordinating an event, a homecoming float, etc., be sure to include a description of that in your experience section.  Think very broadly about what knowledge, skills, and dispositions (e.g., time management, persistence, goal-orientation) would be important to being a successful PI and include those in your resume.  Make your resume look  professional…use one of the many business resume templates that can be found in Word or online.  The resume of each team member will need to be included, if more than one student is involved in the project.  Remember - no names, please! </a:t>
            </a:r>
            <a:r>
              <a:rPr lang="en-US" sz="1200" kern="1200" dirty="0">
                <a:solidFill>
                  <a:schemeClr val="tx1"/>
                </a:solidFill>
                <a:effectLst/>
                <a:latin typeface="+mn-lt"/>
                <a:ea typeface="+mn-ea"/>
                <a:cs typeface="+mn-cs"/>
              </a:rPr>
              <a:t>You could put “Principal Investigator” or “Co-PI#1” in that space in the resume, if you like.</a:t>
            </a:r>
            <a:endParaRPr lang="en-US" b="0" baseline="0" dirty="0"/>
          </a:p>
          <a:p>
            <a:endParaRPr lang="en-US" b="0" baseline="0" dirty="0"/>
          </a:p>
          <a:p>
            <a:r>
              <a:rPr lang="en-US" b="1" baseline="0" dirty="0"/>
              <a:t>Budget: </a:t>
            </a:r>
            <a:r>
              <a:rPr lang="en-US" b="0" baseline="0" dirty="0"/>
              <a:t>There is no “typical” amount as each project has different funding needs.  Your budget may not exceed a total of $5,000 for one to two students or $7,500 for three or more students. </a:t>
            </a:r>
          </a:p>
          <a:p>
            <a:endParaRPr lang="en-US" b="0" baseline="0" dirty="0"/>
          </a:p>
          <a:p>
            <a:r>
              <a:rPr lang="en-US" b="0" baseline="0" dirty="0"/>
              <a:t>The last component of the application to be completed is the </a:t>
            </a:r>
            <a:r>
              <a:rPr lang="en-US" b="1" baseline="0" dirty="0"/>
              <a:t>Mentor Recommendation</a:t>
            </a:r>
            <a:r>
              <a:rPr lang="en-US" b="0" baseline="0" dirty="0"/>
              <a:t>. </a:t>
            </a:r>
            <a:r>
              <a:rPr lang="en-US" sz="1200" kern="1200" dirty="0">
                <a:solidFill>
                  <a:schemeClr val="tx1"/>
                </a:solidFill>
                <a:effectLst/>
                <a:latin typeface="+mn-lt"/>
                <a:ea typeface="+mn-ea"/>
                <a:cs typeface="+mn-cs"/>
              </a:rPr>
              <a:t>This form is just below the Project Information section of the application template.  It is to be completed by your faculty mentor AFTER she/he reviews the final application. </a:t>
            </a:r>
            <a:r>
              <a:rPr lang="en-US" b="0" baseline="0" dirty="0"/>
              <a:t>The reviewers pay close attention to what your mentor says about your preparation, qualifications, and likelihood of successfully completing the project.</a:t>
            </a:r>
            <a:endParaRPr lang="en-US" b="1" dirty="0"/>
          </a:p>
        </p:txBody>
      </p:sp>
      <p:sp>
        <p:nvSpPr>
          <p:cNvPr id="4" name="Slide Number Placeholder 3"/>
          <p:cNvSpPr>
            <a:spLocks noGrp="1"/>
          </p:cNvSpPr>
          <p:nvPr>
            <p:ph type="sldNum" sz="quarter" idx="10"/>
          </p:nvPr>
        </p:nvSpPr>
        <p:spPr/>
        <p:txBody>
          <a:bodyPr/>
          <a:lstStyle/>
          <a:p>
            <a:fld id="{845584E0-7EA6-4EEA-9A08-D73F70085C74}" type="slidenum">
              <a:rPr lang="en-US" smtClean="0"/>
              <a:t>17</a:t>
            </a:fld>
            <a:endParaRPr lang="en-US"/>
          </a:p>
        </p:txBody>
      </p:sp>
    </p:spTree>
    <p:extLst>
      <p:ext uri="{BB962C8B-B14F-4D97-AF65-F5344CB8AC3E}">
        <p14:creationId xmlns:p14="http://schemas.microsoft.com/office/powerpoint/2010/main" val="2291111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Putting together a complete and thoughtful</a:t>
            </a:r>
            <a:r>
              <a:rPr lang="en-US" baseline="0" dirty="0"/>
              <a:t> budget is very important in writing a successful proposal.</a:t>
            </a:r>
          </a:p>
          <a:p>
            <a:endParaRPr lang="en-US" baseline="0" dirty="0"/>
          </a:p>
          <a:p>
            <a:r>
              <a:rPr lang="en-US" baseline="0" dirty="0"/>
              <a:t>It is helpful if you have the budget worksheet open at this time so you can see what I am referring to.</a:t>
            </a:r>
          </a:p>
          <a:p>
            <a:endParaRPr lang="en-US" baseline="0" dirty="0"/>
          </a:p>
          <a:p>
            <a:r>
              <a:rPr lang="en-US" baseline="0" dirty="0"/>
              <a:t>I’ll mention some important points now; more details are provided in the RFP.  If you have additional questions about how or where to enter information in the spreadsheet, do not hesitate to contact the Undergraduate Research Program Manager (details on last slide).</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18</a:t>
            </a:fld>
            <a:endParaRPr lang="en-US"/>
          </a:p>
        </p:txBody>
      </p:sp>
    </p:spTree>
    <p:extLst>
      <p:ext uri="{BB962C8B-B14F-4D97-AF65-F5344CB8AC3E}">
        <p14:creationId xmlns:p14="http://schemas.microsoft.com/office/powerpoint/2010/main" val="3041911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19</a:t>
            </a:fld>
            <a:endParaRPr lang="en-US"/>
          </a:p>
        </p:txBody>
      </p:sp>
    </p:spTree>
    <p:extLst>
      <p:ext uri="{BB962C8B-B14F-4D97-AF65-F5344CB8AC3E}">
        <p14:creationId xmlns:p14="http://schemas.microsoft.com/office/powerpoint/2010/main" val="347720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Welcome to this Office of Undergraduate Research</a:t>
            </a:r>
            <a:r>
              <a:rPr lang="en-US" baseline="0" dirty="0"/>
              <a:t> Application Workshop</a:t>
            </a:r>
            <a:r>
              <a:rPr lang="en-US" dirty="0"/>
              <a:t>!</a:t>
            </a:r>
          </a:p>
          <a:p>
            <a:endParaRPr lang="en-US" dirty="0"/>
          </a:p>
          <a:p>
            <a:r>
              <a:rPr lang="en-US" dirty="0"/>
              <a:t>Are you looking for funding to do a special project? This workshop may be just what you’re looking for.</a:t>
            </a:r>
          </a:p>
          <a:p>
            <a:endParaRPr lang="en-US" baseline="0" dirty="0"/>
          </a:p>
          <a:p>
            <a:r>
              <a:rPr lang="en-US" baseline="0" dirty="0"/>
              <a:t>In this PPT, I’ll share information and insider tips that can help you write a successful HURA/</a:t>
            </a:r>
            <a:r>
              <a:rPr lang="en-US" baseline="0" dirty="0" err="1"/>
              <a:t>Urdea</a:t>
            </a:r>
            <a:r>
              <a:rPr lang="en-US" baseline="0" dirty="0"/>
              <a:t>/SPArCS proposal.</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2</a:t>
            </a:fld>
            <a:endParaRPr lang="en-US"/>
          </a:p>
        </p:txBody>
      </p:sp>
    </p:spTree>
    <p:extLst>
      <p:ext uri="{BB962C8B-B14F-4D97-AF65-F5344CB8AC3E}">
        <p14:creationId xmlns:p14="http://schemas.microsoft.com/office/powerpoint/2010/main" val="3277593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20</a:t>
            </a:fld>
            <a:endParaRPr lang="en-US"/>
          </a:p>
        </p:txBody>
      </p:sp>
    </p:spTree>
    <p:extLst>
      <p:ext uri="{BB962C8B-B14F-4D97-AF65-F5344CB8AC3E}">
        <p14:creationId xmlns:p14="http://schemas.microsoft.com/office/powerpoint/2010/main" val="3326727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OK…you’re almost</a:t>
            </a:r>
            <a:r>
              <a:rPr lang="en-US" baseline="0" dirty="0"/>
              <a:t> done with the application! </a:t>
            </a:r>
          </a:p>
          <a:p>
            <a:endParaRPr lang="en-US" baseline="0" dirty="0"/>
          </a:p>
          <a:p>
            <a:r>
              <a:rPr lang="en-US" baseline="0" dirty="0"/>
              <a:t>I hope you have not waited until the last minute to finalize this.  There are still a few very important steps to complete!</a:t>
            </a:r>
          </a:p>
          <a:p>
            <a:endParaRPr lang="en-US" baseline="0" dirty="0"/>
          </a:p>
          <a:p>
            <a:r>
              <a:rPr lang="en-US" baseline="0" dirty="0"/>
              <a:t>I cannot stress enough that all the components of the application be in the order specified in the RFP and that you use the headings.  There is a template to use on the website. The rubric that the reviewers use is set up in exactly this order, so do not irritate your readers by expecting them to “hunt” around in your proposal for your responses to each section!</a:t>
            </a:r>
          </a:p>
          <a:p>
            <a:endParaRPr lang="en-US" baseline="0" dirty="0"/>
          </a:p>
          <a:p>
            <a:pPr defTabSz="924458">
              <a:defRPr/>
            </a:pPr>
            <a:r>
              <a:rPr lang="en-US" baseline="0" dirty="0"/>
              <a:t>Equally important to content is grammatical clarity and correctness. Grammar and writing is actually a separate scoring section on the review rubric.  Now is the time to find a grammar guru or get assistance from one of the writing labs or tutors if this is not your area of expertise.  Reviewers are quickly distracted by poor writing, spelling and punctuation errors, and confusing (usually lengthy) sentences and undefined technical terms.  So proofread…edit…proofread again…edit again!</a:t>
            </a:r>
          </a:p>
          <a:p>
            <a:endParaRPr lang="en-US" baseline="0" dirty="0"/>
          </a:p>
          <a:p>
            <a:r>
              <a:rPr lang="en-US" baseline="0" dirty="0"/>
              <a:t>When you’re done with all the proofing and editing, save the document.</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21</a:t>
            </a:fld>
            <a:endParaRPr lang="en-US"/>
          </a:p>
        </p:txBody>
      </p:sp>
    </p:spTree>
    <p:extLst>
      <p:ext uri="{BB962C8B-B14F-4D97-AF65-F5344CB8AC3E}">
        <p14:creationId xmlns:p14="http://schemas.microsoft.com/office/powerpoint/2010/main" val="1103250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The</a:t>
            </a:r>
            <a:r>
              <a:rPr lang="en-US" baseline="0" dirty="0"/>
              <a:t> application template that you downloaded is set to these specifications. Best word of advice is to USE IT!</a:t>
            </a:r>
          </a:p>
          <a:p>
            <a:endParaRPr lang="en-US" baseline="0" dirty="0"/>
          </a:p>
          <a:p>
            <a:r>
              <a:rPr lang="en-US" baseline="0" dirty="0"/>
              <a:t>Sometimes copying/pasting from another document will change the formatting.  If so, be sure that you reset it to the above criteria.</a:t>
            </a:r>
          </a:p>
          <a:p>
            <a:endParaRPr lang="en-US" baseline="0" dirty="0"/>
          </a:p>
          <a:p>
            <a:r>
              <a:rPr lang="en-US" baseline="0" dirty="0"/>
              <a:t>Make sure that your Project Description (sections a through f) does NOT exceed 5 pages!! </a:t>
            </a:r>
          </a:p>
          <a:p>
            <a:endParaRPr lang="en-US" baseline="0" dirty="0"/>
          </a:p>
          <a:p>
            <a:r>
              <a:rPr lang="en-US" baseline="0" dirty="0"/>
              <a:t>Use the headings…these are aligned with the rubric the reviewers use to score the proposals.</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22</a:t>
            </a:fld>
            <a:endParaRPr lang="en-US"/>
          </a:p>
        </p:txBody>
      </p:sp>
    </p:spTree>
    <p:extLst>
      <p:ext uri="{BB962C8B-B14F-4D97-AF65-F5344CB8AC3E}">
        <p14:creationId xmlns:p14="http://schemas.microsoft.com/office/powerpoint/2010/main" val="682139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you may have noticed on the Application Template and in the RFP, you are not to include your name should not appear in any of the sections that the reviewers will see. This is so we can provide your application with a blind review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45584E0-7EA6-4EEA-9A08-D73F70085C74}" type="slidenum">
              <a:rPr lang="en-US" smtClean="0"/>
              <a:t>23</a:t>
            </a:fld>
            <a:endParaRPr lang="en-US"/>
          </a:p>
        </p:txBody>
      </p:sp>
    </p:spTree>
    <p:extLst>
      <p:ext uri="{BB962C8B-B14F-4D97-AF65-F5344CB8AC3E}">
        <p14:creationId xmlns:p14="http://schemas.microsoft.com/office/powerpoint/2010/main" val="1284357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pPr defTabSz="924458">
              <a:defRPr/>
            </a:pPr>
            <a:r>
              <a:rPr lang="en-US" baseline="0" dirty="0"/>
              <a:t>Once your application has been submitted, then what?  Each application will be assigned to 3 reviewers.</a:t>
            </a:r>
          </a:p>
          <a:p>
            <a:pPr defTabSz="924458">
              <a:defRPr/>
            </a:pPr>
            <a:endParaRPr lang="en-US" baseline="0" dirty="0"/>
          </a:p>
          <a:p>
            <a:r>
              <a:rPr lang="en-US" baseline="0" dirty="0"/>
              <a:t>After the award notifications are sent out, we will compile all the reviewers’ comments.  These will be available after you have received notification of your award.. </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24</a:t>
            </a:fld>
            <a:endParaRPr lang="en-US"/>
          </a:p>
        </p:txBody>
      </p:sp>
    </p:spTree>
    <p:extLst>
      <p:ext uri="{BB962C8B-B14F-4D97-AF65-F5344CB8AC3E}">
        <p14:creationId xmlns:p14="http://schemas.microsoft.com/office/powerpoint/2010/main" val="3611127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If you have any additional questions that have not been</a:t>
            </a:r>
            <a:r>
              <a:rPr lang="en-US" baseline="0" dirty="0"/>
              <a:t> </a:t>
            </a:r>
            <a:r>
              <a:rPr lang="en-US" dirty="0"/>
              <a:t>answered in this presentation, on the HURA webpage, or in the RFP, do not hesitate to send an email to ug-research@nau.edu.</a:t>
            </a:r>
            <a:endParaRPr lang="en-US" baseline="0" dirty="0"/>
          </a:p>
          <a:p>
            <a:endParaRPr lang="en-US" baseline="0" dirty="0"/>
          </a:p>
          <a:p>
            <a:r>
              <a:rPr lang="en-US" baseline="0" dirty="0"/>
              <a:t>I hope that you submit a brilliant HURA application.</a:t>
            </a:r>
          </a:p>
          <a:p>
            <a:endParaRPr lang="en-US" baseline="0" dirty="0"/>
          </a:p>
        </p:txBody>
      </p:sp>
      <p:sp>
        <p:nvSpPr>
          <p:cNvPr id="4" name="Slide Number Placeholder 3"/>
          <p:cNvSpPr>
            <a:spLocks noGrp="1"/>
          </p:cNvSpPr>
          <p:nvPr>
            <p:ph type="sldNum" sz="quarter" idx="10"/>
          </p:nvPr>
        </p:nvSpPr>
        <p:spPr/>
        <p:txBody>
          <a:bodyPr/>
          <a:lstStyle/>
          <a:p>
            <a:fld id="{845584E0-7EA6-4EEA-9A08-D73F70085C74}" type="slidenum">
              <a:rPr lang="en-US" smtClean="0"/>
              <a:t>25</a:t>
            </a:fld>
            <a:endParaRPr lang="en-US"/>
          </a:p>
        </p:txBody>
      </p:sp>
    </p:spTree>
    <p:extLst>
      <p:ext uri="{BB962C8B-B14F-4D97-AF65-F5344CB8AC3E}">
        <p14:creationId xmlns:p14="http://schemas.microsoft.com/office/powerpoint/2010/main" val="1995371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baseline="0" dirty="0"/>
              <a:t>presentation will provide answers to the following questions:</a:t>
            </a:r>
          </a:p>
          <a:p>
            <a:endParaRPr lang="en-US" baseline="0" dirty="0"/>
          </a:p>
          <a:p>
            <a:r>
              <a:rPr lang="en-US" baseline="0" dirty="0"/>
              <a:t>What is a HURA/</a:t>
            </a:r>
            <a:r>
              <a:rPr lang="en-US" baseline="0" dirty="0" err="1"/>
              <a:t>Urdea</a:t>
            </a:r>
            <a:r>
              <a:rPr lang="en-US" baseline="0" dirty="0"/>
              <a:t>/SPArCS award?</a:t>
            </a:r>
          </a:p>
          <a:p>
            <a:endParaRPr lang="en-US" baseline="0" dirty="0"/>
          </a:p>
          <a:p>
            <a:r>
              <a:rPr lang="en-US" baseline="0" dirty="0"/>
              <a:t>Why should you consider writing a proposal?</a:t>
            </a:r>
          </a:p>
          <a:p>
            <a:endParaRPr lang="en-US" baseline="0" dirty="0"/>
          </a:p>
          <a:p>
            <a:r>
              <a:rPr lang="en-US" baseline="0" dirty="0"/>
              <a:t>Who is eligible to submit a proposal?</a:t>
            </a:r>
          </a:p>
          <a:p>
            <a:endParaRPr lang="en-US" baseline="0" dirty="0"/>
          </a:p>
          <a:p>
            <a:r>
              <a:rPr lang="en-US" baseline="0" dirty="0"/>
              <a:t>When are proposals being accepted and when will your project be funded?</a:t>
            </a:r>
          </a:p>
          <a:p>
            <a:endParaRPr lang="en-US" baseline="0" dirty="0"/>
          </a:p>
          <a:p>
            <a:r>
              <a:rPr lang="en-US" baseline="0" dirty="0"/>
              <a:t>Finally, it will take me a number of slides to explain how to write a fundable proposal.</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3</a:t>
            </a:fld>
            <a:endParaRPr lang="en-US"/>
          </a:p>
        </p:txBody>
      </p:sp>
    </p:spTree>
    <p:extLst>
      <p:ext uri="{BB962C8B-B14F-4D97-AF65-F5344CB8AC3E}">
        <p14:creationId xmlns:p14="http://schemas.microsoft.com/office/powerpoint/2010/main" val="405843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dirty="0"/>
              <a:t>Dr. Hooper is</a:t>
            </a:r>
            <a:r>
              <a:rPr lang="en-US" baseline="0" dirty="0"/>
              <a:t> a professor emeritus in physics. He set up the funding for this program when he was the Associate Vice President for Academic Affairs, Research and Graduate Studies and the Dean of the Graduate College. </a:t>
            </a:r>
          </a:p>
          <a:p>
            <a:pPr marL="0" indent="0">
              <a:buFont typeface="Arial" panose="020B0604020202020204" pitchFamily="34" charset="0"/>
              <a:buNone/>
            </a:pPr>
            <a:endParaRPr lang="en-US" dirty="0"/>
          </a:p>
          <a:p>
            <a:pPr marL="173336" indent="-173336">
              <a:buFont typeface="Arial" panose="020B0604020202020204" pitchFamily="34" charset="0"/>
              <a:buChar char="•"/>
            </a:pPr>
            <a:r>
              <a:rPr lang="en-US" dirty="0"/>
              <a:t>Since the beginning of the program, more than 400 students across all of NAU’s colleges have completed</a:t>
            </a:r>
            <a:r>
              <a:rPr lang="en-US" baseline="0" dirty="0"/>
              <a:t> HURA projects.</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4</a:t>
            </a:fld>
            <a:endParaRPr lang="en-US"/>
          </a:p>
        </p:txBody>
      </p:sp>
    </p:spTree>
    <p:extLst>
      <p:ext uri="{BB962C8B-B14F-4D97-AF65-F5344CB8AC3E}">
        <p14:creationId xmlns:p14="http://schemas.microsoft.com/office/powerpoint/2010/main" val="2109523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dirty="0"/>
              <a:t>Dr. Mickey </a:t>
            </a:r>
            <a:r>
              <a:rPr lang="en-US" dirty="0" err="1"/>
              <a:t>Urdea</a:t>
            </a:r>
            <a:r>
              <a:rPr lang="en-US" dirty="0"/>
              <a:t>, the donor of this program, is an alumnus of NAU</a:t>
            </a:r>
            <a:r>
              <a:rPr lang="en-US" baseline="0" dirty="0"/>
              <a:t>.  He is founder</a:t>
            </a:r>
            <a:r>
              <a:rPr lang="en-US" b="0" i="0" dirty="0">
                <a:effectLst/>
                <a:latin typeface="-apple-system"/>
              </a:rPr>
              <a:t> and partner for Halteres Associates, a biotechnology-consulting firm.</a:t>
            </a:r>
            <a:endParaRPr lang="en-US" baseline="0" dirty="0"/>
          </a:p>
          <a:p>
            <a:pPr marL="173336" indent="-173336">
              <a:buFont typeface="Arial" panose="020B0604020202020204" pitchFamily="34" charset="0"/>
              <a:buChar char="•"/>
            </a:pPr>
            <a:endParaRPr lang="en-US" baseline="0" dirty="0"/>
          </a:p>
          <a:p>
            <a:pPr marL="173336" indent="-173336">
              <a:buFont typeface="Arial" panose="020B0604020202020204" pitchFamily="34" charset="0"/>
              <a:buChar char="•"/>
            </a:pPr>
            <a:r>
              <a:rPr lang="en-US" b="0" i="0" dirty="0">
                <a:solidFill>
                  <a:srgbClr val="2F3034"/>
                </a:solidFill>
                <a:effectLst/>
                <a:latin typeface="acumin-pro"/>
              </a:rPr>
              <a:t>The intent of the </a:t>
            </a:r>
            <a:r>
              <a:rPr lang="en-US" b="0" i="0" dirty="0" err="1">
                <a:solidFill>
                  <a:srgbClr val="2F3034"/>
                </a:solidFill>
                <a:effectLst/>
                <a:latin typeface="acumin-pro"/>
              </a:rPr>
              <a:t>Urdea</a:t>
            </a:r>
            <a:r>
              <a:rPr lang="en-US" b="0" i="0" dirty="0">
                <a:solidFill>
                  <a:srgbClr val="2F3034"/>
                </a:solidFill>
                <a:effectLst/>
                <a:latin typeface="acumin-pro"/>
              </a:rPr>
              <a:t> Research Award is to encourage interdisciplinary projects between undergraduate students from the College of Engineering, Informatics, and Applied Sciences and the College of the Environment, Forestry, and Natural Sciences in research, scholarly, and creative activities supervised by a faculty mentor.</a:t>
            </a:r>
          </a:p>
          <a:p>
            <a:pPr marL="173336" indent="-173336">
              <a:buFont typeface="Arial" panose="020B0604020202020204" pitchFamily="34" charset="0"/>
              <a:buChar char="•"/>
            </a:pPr>
            <a:endParaRPr lang="en-US" dirty="0"/>
          </a:p>
          <a:p>
            <a:pPr marL="173336" indent="-173336">
              <a:buFont typeface="Arial" panose="020B0604020202020204" pitchFamily="34" charset="0"/>
              <a:buChar char="•"/>
            </a:pPr>
            <a:r>
              <a:rPr lang="en-US" dirty="0"/>
              <a:t>This project began in 2019</a:t>
            </a:r>
            <a:r>
              <a:rPr lang="en-US" baseline="0" dirty="0"/>
              <a:t>.</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5</a:t>
            </a:fld>
            <a:endParaRPr lang="en-US"/>
          </a:p>
        </p:txBody>
      </p:sp>
    </p:spTree>
    <p:extLst>
      <p:ext uri="{BB962C8B-B14F-4D97-AF65-F5344CB8AC3E}">
        <p14:creationId xmlns:p14="http://schemas.microsoft.com/office/powerpoint/2010/main" val="1170143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b="0" i="0" dirty="0">
                <a:solidFill>
                  <a:srgbClr val="2F3034"/>
                </a:solidFill>
                <a:effectLst/>
                <a:latin typeface="acumin-pro"/>
              </a:rPr>
              <a:t>The intent of the Student-led Projects in the Arts, Creative Activity, and Scholarship (SPArCS) is to encourage greater participation of undergraduate students in the arts, letters, humanities, photography, and film supervised by a faculty mentor.</a:t>
            </a:r>
          </a:p>
          <a:p>
            <a:pPr marL="173336" indent="-173336">
              <a:buFont typeface="Arial" panose="020B0604020202020204" pitchFamily="34" charset="0"/>
              <a:buChar char="•"/>
            </a:pPr>
            <a:r>
              <a:rPr lang="en-US" dirty="0"/>
              <a:t>This program, started in 2023.</a:t>
            </a:r>
          </a:p>
        </p:txBody>
      </p:sp>
      <p:sp>
        <p:nvSpPr>
          <p:cNvPr id="4" name="Slide Number Placeholder 3"/>
          <p:cNvSpPr>
            <a:spLocks noGrp="1"/>
          </p:cNvSpPr>
          <p:nvPr>
            <p:ph type="sldNum" sz="quarter" idx="10"/>
          </p:nvPr>
        </p:nvSpPr>
        <p:spPr/>
        <p:txBody>
          <a:bodyPr/>
          <a:lstStyle/>
          <a:p>
            <a:fld id="{845584E0-7EA6-4EEA-9A08-D73F70085C74}" type="slidenum">
              <a:rPr lang="en-US" smtClean="0"/>
              <a:t>6</a:t>
            </a:fld>
            <a:endParaRPr lang="en-US"/>
          </a:p>
        </p:txBody>
      </p:sp>
    </p:spTree>
    <p:extLst>
      <p:ext uri="{BB962C8B-B14F-4D97-AF65-F5344CB8AC3E}">
        <p14:creationId xmlns:p14="http://schemas.microsoft.com/office/powerpoint/2010/main" val="10232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As previous award recipients will tell you, writing a grant</a:t>
            </a:r>
            <a:r>
              <a:rPr lang="en-US" baseline="0" dirty="0"/>
              <a:t> proposal and serving as the PI (or principal investigator) for the project opens many doors for post graduation employment and/or graduate school.</a:t>
            </a:r>
          </a:p>
          <a:p>
            <a:endParaRPr lang="en-US" baseline="0" dirty="0"/>
          </a:p>
          <a:p>
            <a:r>
              <a:rPr lang="en-US" baseline="0" dirty="0"/>
              <a:t>For example:</a:t>
            </a:r>
          </a:p>
          <a:p>
            <a:pPr marL="173336" indent="-173336">
              <a:buFont typeface="Arial" panose="020B0604020202020204" pitchFamily="34" charset="0"/>
              <a:buChar char="•"/>
            </a:pPr>
            <a:r>
              <a:rPr lang="en-US" baseline="0" dirty="0"/>
              <a:t>Bryan Kimoto (a philosophy major) paid himself to write his senior thesis and went on to get his Masters degree at Loyola Marymount University and is now in the PhD program at the University of Memphis.</a:t>
            </a:r>
          </a:p>
          <a:p>
            <a:pPr marL="0" indent="0">
              <a:buFont typeface="Arial" panose="020B0604020202020204" pitchFamily="34" charset="0"/>
              <a:buNone/>
            </a:pPr>
            <a:endParaRPr lang="en-US" baseline="0" dirty="0"/>
          </a:p>
          <a:p>
            <a:pPr marL="173336" indent="-173336">
              <a:buFont typeface="Arial" panose="020B0604020202020204" pitchFamily="34" charset="0"/>
              <a:buChar char="•"/>
            </a:pPr>
            <a:r>
              <a:rPr lang="en-US" baseline="0" dirty="0"/>
              <a:t>Art history/history/museum studies major Margaret </a:t>
            </a:r>
            <a:r>
              <a:rPr lang="en-US" baseline="0" dirty="0" err="1"/>
              <a:t>Sheble</a:t>
            </a:r>
            <a:r>
              <a:rPr lang="en-US" baseline="0" dirty="0"/>
              <a:t> used her HURA funding to create her capstone museum exhibit (Reflections of Flagstaff) along with team members Kiran Haynes and Erin Carter. Margaret went on to complete a master's program at the University of Wales-Bangor and is now a graduate student at Purdue University.</a:t>
            </a:r>
          </a:p>
          <a:p>
            <a:pPr marL="0" indent="0">
              <a:buFont typeface="Arial" panose="020B0604020202020204" pitchFamily="34" charset="0"/>
              <a:buNone/>
            </a:pPr>
            <a:endParaRPr lang="en-US" baseline="0" dirty="0"/>
          </a:p>
          <a:p>
            <a:pPr marL="173336" indent="-173336">
              <a:buFont typeface="Arial" panose="020B0604020202020204" pitchFamily="34" charset="0"/>
              <a:buChar char="•"/>
            </a:pPr>
            <a:r>
              <a:rPr lang="en-US" baseline="0" dirty="0"/>
              <a:t>Josh </a:t>
            </a:r>
            <a:r>
              <a:rPr lang="en-US" baseline="0" dirty="0" err="1"/>
              <a:t>Majoral</a:t>
            </a:r>
            <a:r>
              <a:rPr lang="en-US" baseline="0" dirty="0"/>
              <a:t> (biomedical sciences) built on his UG research experiences to be accepted to the Einstein School of Medicine in New York</a:t>
            </a:r>
          </a:p>
          <a:p>
            <a:pPr marL="0" indent="0">
              <a:buFont typeface="Arial" panose="020B0604020202020204" pitchFamily="34" charset="0"/>
              <a:buNone/>
            </a:pPr>
            <a:endParaRPr lang="en-US" baseline="0" dirty="0"/>
          </a:p>
          <a:p>
            <a:pPr marL="173336" indent="-173336">
              <a:buFont typeface="Arial" panose="020B0604020202020204" pitchFamily="34" charset="0"/>
              <a:buChar char="•"/>
            </a:pPr>
            <a:r>
              <a:rPr lang="en-US" baseline="0" dirty="0"/>
              <a:t>Psychological sciences major Brett Velez (a transfer student) so impressed the admissions committee at the University of Illinois at Urbana-Champaign that he went directly from his bachelor’s degree into a PhD program in neuroscience.</a:t>
            </a:r>
          </a:p>
          <a:p>
            <a:pPr marL="173336" indent="-173336">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7</a:t>
            </a:fld>
            <a:endParaRPr lang="en-US"/>
          </a:p>
        </p:txBody>
      </p:sp>
    </p:spTree>
    <p:extLst>
      <p:ext uri="{BB962C8B-B14F-4D97-AF65-F5344CB8AC3E}">
        <p14:creationId xmlns:p14="http://schemas.microsoft.com/office/powerpoint/2010/main" val="218426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Who can apply for a grant?</a:t>
            </a:r>
          </a:p>
          <a:p>
            <a:endParaRPr lang="en-US" dirty="0"/>
          </a:p>
          <a:p>
            <a:r>
              <a:rPr lang="en-US" dirty="0"/>
              <a:t>Most</a:t>
            </a:r>
            <a:r>
              <a:rPr lang="en-US" baseline="0" dirty="0"/>
              <a:t> applications come from current juniors to fund projects during their senior year.</a:t>
            </a:r>
          </a:p>
          <a:p>
            <a:endParaRPr lang="en-US" baseline="0" dirty="0"/>
          </a:p>
          <a:p>
            <a:r>
              <a:rPr lang="en-US" baseline="0" dirty="0"/>
              <a:t>However, sophomores have also successfully submitted proposals and received funding when they were juniors. Several of these went on to submit new proposals as juniors to fund related projects as seniors.</a:t>
            </a:r>
          </a:p>
          <a:p>
            <a:endParaRPr lang="en-US" baseline="0" dirty="0"/>
          </a:p>
          <a:p>
            <a:r>
              <a:rPr lang="en-US" baseline="0" dirty="0"/>
              <a:t>Although there is no specific GPA requirement, most successful applicants have GPAs of 3.0 or higher.</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8</a:t>
            </a:fld>
            <a:endParaRPr lang="en-US"/>
          </a:p>
        </p:txBody>
      </p:sp>
    </p:spTree>
    <p:extLst>
      <p:ext uri="{BB962C8B-B14F-4D97-AF65-F5344CB8AC3E}">
        <p14:creationId xmlns:p14="http://schemas.microsoft.com/office/powerpoint/2010/main" val="2270618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Writing</a:t>
            </a:r>
            <a:r>
              <a:rPr lang="en-US" baseline="0" dirty="0"/>
              <a:t> a proposal takes A lot of pre-planning.  The applications must be submitted by March 1 for projects to be funded the following academic year.  This deadline is a hard one….NO LATE applications will be accepted…so don’t wait until the last minute to try to put an application together!!</a:t>
            </a:r>
          </a:p>
          <a:p>
            <a:endParaRPr lang="en-US" baseline="0" dirty="0"/>
          </a:p>
          <a:p>
            <a:r>
              <a:rPr lang="en-US" baseline="0" dirty="0"/>
              <a:t>Most projects start at the beginning of the fall semester, although some projects require students to do field work in the summer.  Think very carefully about whether this is appropriate for you.  Consider whether your mentor be available to help you during the summer.  Specific justification for summer work must be provided in the budget; this option is only available with approval by the  coordinator</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9</a:t>
            </a:fld>
            <a:endParaRPr lang="en-US"/>
          </a:p>
        </p:txBody>
      </p:sp>
    </p:spTree>
    <p:extLst>
      <p:ext uri="{BB962C8B-B14F-4D97-AF65-F5344CB8AC3E}">
        <p14:creationId xmlns:p14="http://schemas.microsoft.com/office/powerpoint/2010/main" val="1190177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1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5148130" y="-5144189"/>
            <a:ext cx="1899684"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10" name="Rectangle 4"/>
          <p:cNvSpPr>
            <a:spLocks noGrp="1" noChangeArrowheads="1"/>
          </p:cNvSpPr>
          <p:nvPr>
            <p:ph type="dt" sz="half" idx="10"/>
          </p:nvPr>
        </p:nvSpPr>
        <p:spPr>
          <a:xfrm>
            <a:off x="5024081" y="6085317"/>
            <a:ext cx="2147776" cy="304800"/>
          </a:xfrm>
        </p:spPr>
        <p:txBody>
          <a:bodyPr anchor="ctr"/>
          <a:lstStyle>
            <a:lvl1pPr algn="ctr">
              <a:defRPr>
                <a:solidFill>
                  <a:schemeClr val="tx1">
                    <a:lumMod val="50000"/>
                    <a:lumOff val="50000"/>
                  </a:schemeClr>
                </a:solidFill>
                <a:latin typeface="Arial" charset="0"/>
                <a:ea typeface="Arial" charset="0"/>
                <a:cs typeface="Arial" charset="0"/>
              </a:defRPr>
            </a:lvl1pPr>
          </a:lstStyle>
          <a:p>
            <a:fld id="{CA47687B-CF61-4A9F-AC77-F501D14ACAFA}" type="datetimeFigureOut">
              <a:rPr lang="en-US" smtClean="0"/>
              <a:t>1/2/2024</a:t>
            </a:fld>
            <a:endParaRPr lang="en-US"/>
          </a:p>
        </p:txBody>
      </p:sp>
      <p:sp>
        <p:nvSpPr>
          <p:cNvPr id="11" name="Rectangle 3"/>
          <p:cNvSpPr>
            <a:spLocks noGrp="1" noChangeArrowheads="1"/>
          </p:cNvSpPr>
          <p:nvPr>
            <p:ph type="subTitle" idx="1"/>
          </p:nvPr>
        </p:nvSpPr>
        <p:spPr>
          <a:xfrm>
            <a:off x="1262251" y="4661592"/>
            <a:ext cx="9652000" cy="1086040"/>
          </a:xfrm>
        </p:spPr>
        <p:txBody>
          <a:bodyPr anchor="t"/>
          <a:lstStyle>
            <a:lvl1pPr marL="0" indent="0" algn="ctr">
              <a:buFontTx/>
              <a:buNone/>
              <a:defRPr sz="1800" b="0" i="0" spc="100">
                <a:solidFill>
                  <a:srgbClr val="003264"/>
                </a:solidFill>
                <a:latin typeface="Arial" charset="0"/>
                <a:ea typeface="Arial" charset="0"/>
                <a:cs typeface="Arial" charset="0"/>
              </a:defRPr>
            </a:lvl1pPr>
          </a:lstStyle>
          <a:p>
            <a:r>
              <a:rPr lang="en-US"/>
              <a:t>Click to edit Master subtitle style</a:t>
            </a:r>
            <a:endParaRPr lang="en-US" dirty="0"/>
          </a:p>
        </p:txBody>
      </p:sp>
      <p:sp>
        <p:nvSpPr>
          <p:cNvPr id="12" name="Rectangle 2"/>
          <p:cNvSpPr>
            <a:spLocks noGrp="1" noChangeArrowheads="1"/>
          </p:cNvSpPr>
          <p:nvPr>
            <p:ph type="ctrTitle" hasCustomPrompt="1"/>
          </p:nvPr>
        </p:nvSpPr>
        <p:spPr>
          <a:xfrm>
            <a:off x="1262251" y="2509285"/>
            <a:ext cx="9652000" cy="2048540"/>
          </a:xfrm>
        </p:spPr>
        <p:txBody>
          <a:bodyPr anchor="ctr"/>
          <a:lstStyle>
            <a:lvl1pPr algn="ctr">
              <a:spcAft>
                <a:spcPts val="0"/>
              </a:spcAft>
              <a:defRPr b="1">
                <a:solidFill>
                  <a:srgbClr val="003264"/>
                </a:solidFill>
                <a:latin typeface="Arial"/>
                <a:cs typeface="Arial"/>
              </a:defRPr>
            </a:lvl1pPr>
          </a:lstStyle>
          <a:p>
            <a:r>
              <a:rPr lang="en-US" dirty="0"/>
              <a:t>CLICK TO EDIT MASTER TITLE STYLE</a:t>
            </a:r>
          </a:p>
        </p:txBody>
      </p:sp>
      <p:sp>
        <p:nvSpPr>
          <p:cNvPr id="8" name="Rectangle 7"/>
          <p:cNvSpPr>
            <a:spLocks noChangeArrowheads="1"/>
          </p:cNvSpPr>
          <p:nvPr/>
        </p:nvSpPr>
        <p:spPr bwMode="auto">
          <a:xfrm rot="5400000">
            <a:off x="5945572" y="611570"/>
            <a:ext cx="304800"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4513" y="649668"/>
            <a:ext cx="3126916" cy="861930"/>
          </a:xfrm>
          <a:prstGeom prst="rect">
            <a:avLst/>
          </a:prstGeom>
        </p:spPr>
      </p:pic>
    </p:spTree>
    <p:extLst>
      <p:ext uri="{BB962C8B-B14F-4D97-AF65-F5344CB8AC3E}">
        <p14:creationId xmlns:p14="http://schemas.microsoft.com/office/powerpoint/2010/main" val="3789103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609600" y="147287"/>
            <a:ext cx="11074400" cy="990600"/>
          </a:xfrm>
        </p:spPr>
        <p:txBody>
          <a:bodyPr anchor="ctr"/>
          <a:lstStyle>
            <a:lvl1pPr>
              <a:defRPr sz="2800" cap="small" baseline="0">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09600" y="1358555"/>
            <a:ext cx="11074400" cy="5001061"/>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fld id="{CA47687B-CF61-4A9F-AC77-F501D14ACAFA}" type="datetimeFigureOut">
              <a:rPr lang="en-US" smtClean="0"/>
              <a:t>1/2/2024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Tree>
    <p:extLst>
      <p:ext uri="{BB962C8B-B14F-4D97-AF65-F5344CB8AC3E}">
        <p14:creationId xmlns:p14="http://schemas.microsoft.com/office/powerpoint/2010/main" val="135738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800" cap="all" baseline="0"/>
            </a:lvl1pPr>
          </a:lstStyle>
          <a:p>
            <a:r>
              <a:rPr lang="en-US" dirty="0"/>
              <a:t>click to edit master title style</a:t>
            </a:r>
          </a:p>
        </p:txBody>
      </p:sp>
      <p:sp>
        <p:nvSpPr>
          <p:cNvPr id="3" name="Content Placeholder 2"/>
          <p:cNvSpPr>
            <a:spLocks noGrp="1"/>
          </p:cNvSpPr>
          <p:nvPr>
            <p:ph sz="half" idx="1"/>
          </p:nvPr>
        </p:nvSpPr>
        <p:spPr>
          <a:xfrm>
            <a:off x="609602" y="1358557"/>
            <a:ext cx="5442095"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58557"/>
            <a:ext cx="5486400"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11"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fld id="{CA47687B-CF61-4A9F-AC77-F501D14ACAFA}" type="datetimeFigureOut">
              <a:rPr lang="en-US" smtClean="0"/>
              <a:t>1/2/2024</a:t>
            </a:fld>
            <a:endParaRPr lang="en-US"/>
          </a:p>
        </p:txBody>
      </p:sp>
    </p:spTree>
    <p:extLst>
      <p:ext uri="{BB962C8B-B14F-4D97-AF65-F5344CB8AC3E}">
        <p14:creationId xmlns:p14="http://schemas.microsoft.com/office/powerpoint/2010/main" val="4221543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9" name="Rectangle 8"/>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half" idx="1"/>
          </p:nvPr>
        </p:nvSpPr>
        <p:spPr>
          <a:xfrm>
            <a:off x="603857" y="1351145"/>
            <a:ext cx="5500347" cy="5008472"/>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2" y="1351145"/>
            <a:ext cx="5485716" cy="2439029"/>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197602" y="3868933"/>
            <a:ext cx="5485716" cy="2490685"/>
          </a:xfrm>
        </p:spPr>
        <p:txBody>
          <a:bodyPr/>
          <a:lstStyle>
            <a:lvl1pPr>
              <a:buFont typeface="Arial"/>
              <a:buChar char="•"/>
              <a:defRPr sz="2000"/>
            </a:lvl1pPr>
            <a:lvl2pPr>
              <a:defRPr sz="19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12"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fld id="{CA47687B-CF61-4A9F-AC77-F501D14ACAFA}" type="datetimeFigureOut">
              <a:rPr lang="en-US" smtClean="0"/>
              <a:t>1/2/2024</a:t>
            </a:fld>
            <a:endParaRPr lang="en-US"/>
          </a:p>
        </p:txBody>
      </p:sp>
    </p:spTree>
    <p:extLst>
      <p:ext uri="{BB962C8B-B14F-4D97-AF65-F5344CB8AC3E}">
        <p14:creationId xmlns:p14="http://schemas.microsoft.com/office/powerpoint/2010/main" val="3084786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13" name="Rectangle 12"/>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quarter" idx="1"/>
          </p:nvPr>
        </p:nvSpPr>
        <p:spPr>
          <a:xfrm>
            <a:off x="603860" y="1301923"/>
            <a:ext cx="5434711"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2" y="1301923"/>
            <a:ext cx="5485716"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03860" y="3937846"/>
            <a:ext cx="5434711"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7602" y="3937846"/>
            <a:ext cx="5485716"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fld id="{CA47687B-CF61-4A9F-AC77-F501D14ACAFA}" type="datetimeFigureOut">
              <a:rPr lang="en-US" smtClean="0"/>
              <a:t>1/2/2024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Tree>
    <p:extLst>
      <p:ext uri="{BB962C8B-B14F-4D97-AF65-F5344CB8AC3E}">
        <p14:creationId xmlns:p14="http://schemas.microsoft.com/office/powerpoint/2010/main" val="2828663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9" name="Rectangle 8"/>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Table Placeholder 2"/>
          <p:cNvSpPr>
            <a:spLocks noGrp="1"/>
          </p:cNvSpPr>
          <p:nvPr>
            <p:ph type="tbl" idx="1" hasCustomPrompt="1"/>
          </p:nvPr>
        </p:nvSpPr>
        <p:spPr>
          <a:xfrm>
            <a:off x="603861" y="1348711"/>
            <a:ext cx="11079457" cy="5010907"/>
          </a:xfrm>
        </p:spPr>
        <p:txBody>
          <a:bodyPr anchor="ctr"/>
          <a:lstStyle>
            <a:lvl1pPr algn="ctr">
              <a:defRPr/>
            </a:lvl1pPr>
          </a:lstStyle>
          <a:p>
            <a:pPr lvl="0"/>
            <a:r>
              <a:rPr lang="en-US" noProof="0" dirty="0"/>
              <a:t>Table</a:t>
            </a:r>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8"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10"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fld id="{CA47687B-CF61-4A9F-AC77-F501D14ACAFA}" type="datetimeFigureOut">
              <a:rPr lang="en-US" smtClean="0"/>
              <a:t>1/2/2024</a:t>
            </a:fld>
            <a:endParaRPr lang="en-US"/>
          </a:p>
        </p:txBody>
      </p:sp>
    </p:spTree>
    <p:extLst>
      <p:ext uri="{BB962C8B-B14F-4D97-AF65-F5344CB8AC3E}">
        <p14:creationId xmlns:p14="http://schemas.microsoft.com/office/powerpoint/2010/main" val="273017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4662" y="4800601"/>
            <a:ext cx="8913452" cy="566739"/>
          </a:xfrm>
        </p:spPr>
        <p:txBody>
          <a:bodyPr anchor="ct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614663" y="612775"/>
            <a:ext cx="8913452" cy="41148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614662" y="5367339"/>
            <a:ext cx="8913452"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8"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fld id="{CA47687B-CF61-4A9F-AC77-F501D14ACAFA}" type="datetimeFigureOut">
              <a:rPr lang="en-US" smtClean="0"/>
              <a:t>1/2/2024</a:t>
            </a:fld>
            <a:endParaRPr lang="en-US"/>
          </a:p>
        </p:txBody>
      </p:sp>
    </p:spTree>
    <p:extLst>
      <p:ext uri="{BB962C8B-B14F-4D97-AF65-F5344CB8AC3E}">
        <p14:creationId xmlns:p14="http://schemas.microsoft.com/office/powerpoint/2010/main" val="3534839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sp>
        <p:nvSpPr>
          <p:cNvPr id="15" name="Rectangle 2"/>
          <p:cNvSpPr>
            <a:spLocks noGrp="1" noChangeArrowheads="1"/>
          </p:cNvSpPr>
          <p:nvPr>
            <p:ph type="ctrTitle" hasCustomPrompt="1"/>
          </p:nvPr>
        </p:nvSpPr>
        <p:spPr>
          <a:xfrm>
            <a:off x="2336800" y="838200"/>
            <a:ext cx="9652000" cy="2819400"/>
          </a:xfrm>
        </p:spPr>
        <p:txBody>
          <a:bodyPr anchor="b"/>
          <a:lstStyle>
            <a:lvl1pPr algn="l">
              <a:spcAft>
                <a:spcPts val="0"/>
              </a:spcAft>
              <a:defRPr>
                <a:solidFill>
                  <a:schemeClr val="bg1"/>
                </a:solidFill>
                <a:latin typeface="Arial"/>
                <a:cs typeface="Arial"/>
              </a:defRPr>
            </a:lvl1pPr>
          </a:lstStyle>
          <a:p>
            <a:r>
              <a:rPr lang="en-US" dirty="0"/>
              <a:t>CLICK TO EDIT MASTER TITLE STYLE</a:t>
            </a:r>
          </a:p>
        </p:txBody>
      </p:sp>
      <p:sp>
        <p:nvSpPr>
          <p:cNvPr id="16" name="Rectangle 3"/>
          <p:cNvSpPr>
            <a:spLocks noGrp="1" noChangeArrowheads="1"/>
          </p:cNvSpPr>
          <p:nvPr>
            <p:ph type="subTitle" idx="1"/>
          </p:nvPr>
        </p:nvSpPr>
        <p:spPr>
          <a:xfrm>
            <a:off x="2336800" y="3886200"/>
            <a:ext cx="9652000" cy="1371600"/>
          </a:xfrm>
        </p:spPr>
        <p:txBody>
          <a:bodyPr anchor="t"/>
          <a:lstStyle>
            <a:lvl1pPr marL="0" indent="0" algn="l">
              <a:buFontTx/>
              <a:buNone/>
              <a:defRPr sz="1800" b="0" i="0" spc="100">
                <a:solidFill>
                  <a:srgbClr val="FFFFCC"/>
                </a:solidFill>
                <a:latin typeface="Times New Roman"/>
                <a:cs typeface="Times New Roman"/>
              </a:defRPr>
            </a:lvl1pPr>
          </a:lstStyle>
          <a:p>
            <a:r>
              <a:rPr lang="en-US"/>
              <a:t>Click to edit Master subtitle style</a:t>
            </a:r>
            <a:endParaRPr lang="en-US" dirty="0"/>
          </a:p>
        </p:txBody>
      </p:sp>
      <p:sp>
        <p:nvSpPr>
          <p:cNvPr id="18" name="Rectangle 4"/>
          <p:cNvSpPr>
            <a:spLocks noGrp="1" noChangeArrowheads="1"/>
          </p:cNvSpPr>
          <p:nvPr>
            <p:ph type="dt" sz="half" idx="10"/>
          </p:nvPr>
        </p:nvSpPr>
        <p:spPr>
          <a:xfrm>
            <a:off x="9448800" y="6400800"/>
            <a:ext cx="2540000" cy="304800"/>
          </a:xfrm>
        </p:spPr>
        <p:txBody>
          <a:bodyPr anchor="ctr"/>
          <a:lstStyle>
            <a:lvl1pPr algn="r">
              <a:defRPr>
                <a:solidFill>
                  <a:schemeClr val="bg1">
                    <a:lumMod val="75000"/>
                  </a:schemeClr>
                </a:solidFill>
              </a:defRPr>
            </a:lvl1pPr>
          </a:lstStyle>
          <a:p>
            <a:fld id="{CA47687B-CF61-4A9F-AC77-F501D14ACAFA}" type="datetimeFigureOut">
              <a:rPr lang="en-US" smtClean="0"/>
              <a:t>1/2/2024</a:t>
            </a:fld>
            <a:endParaRPr lang="en-US"/>
          </a:p>
        </p:txBody>
      </p:sp>
    </p:spTree>
    <p:extLst>
      <p:ext uri="{BB962C8B-B14F-4D97-AF65-F5344CB8AC3E}">
        <p14:creationId xmlns:p14="http://schemas.microsoft.com/office/powerpoint/2010/main" val="1338657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7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591122" y="-1742878"/>
            <a:ext cx="5013700"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10" name="Rectangle 4"/>
          <p:cNvSpPr>
            <a:spLocks noGrp="1" noChangeArrowheads="1"/>
          </p:cNvSpPr>
          <p:nvPr>
            <p:ph type="dt" sz="half" idx="10"/>
          </p:nvPr>
        </p:nvSpPr>
        <p:spPr>
          <a:xfrm>
            <a:off x="5024081" y="6085317"/>
            <a:ext cx="2147776" cy="3048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dirty="0"/>
          </a:p>
        </p:txBody>
      </p:sp>
      <p:sp>
        <p:nvSpPr>
          <p:cNvPr id="11" name="Rectangle 3"/>
          <p:cNvSpPr>
            <a:spLocks noGrp="1" noChangeArrowheads="1"/>
          </p:cNvSpPr>
          <p:nvPr>
            <p:ph type="subTitle" idx="1"/>
          </p:nvPr>
        </p:nvSpPr>
        <p:spPr>
          <a:xfrm>
            <a:off x="1262251" y="4509981"/>
            <a:ext cx="9652000" cy="108604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a:t>Click to edit Master subtitle style</a:t>
            </a:r>
            <a:endParaRPr lang="en-US" dirty="0"/>
          </a:p>
        </p:txBody>
      </p:sp>
      <p:sp>
        <p:nvSpPr>
          <p:cNvPr id="12" name="Rectangle 2"/>
          <p:cNvSpPr>
            <a:spLocks noGrp="1" noChangeArrowheads="1"/>
          </p:cNvSpPr>
          <p:nvPr>
            <p:ph type="ctrTitle" hasCustomPrompt="1"/>
          </p:nvPr>
        </p:nvSpPr>
        <p:spPr>
          <a:xfrm>
            <a:off x="1262251" y="2357674"/>
            <a:ext cx="9652000" cy="2048540"/>
          </a:xfrm>
        </p:spPr>
        <p:txBody>
          <a:bodyPr anchor="ctr"/>
          <a:lstStyle>
            <a:lvl1pPr algn="ctr">
              <a:spcAft>
                <a:spcPts val="0"/>
              </a:spcAft>
              <a:defRPr b="1">
                <a:solidFill>
                  <a:schemeClr val="bg1"/>
                </a:solidFill>
                <a:latin typeface="Arial"/>
                <a:cs typeface="Arial"/>
              </a:defRPr>
            </a:lvl1pPr>
          </a:lstStyle>
          <a:p>
            <a:r>
              <a:rPr lang="en-US" dirty="0"/>
              <a:t>CLICK TO EDIT MASTER TITLE STYLE</a:t>
            </a:r>
          </a:p>
        </p:txBody>
      </p:sp>
      <p:sp>
        <p:nvSpPr>
          <p:cNvPr id="8" name="Rectangle 7"/>
          <p:cNvSpPr>
            <a:spLocks noChangeArrowheads="1"/>
          </p:cNvSpPr>
          <p:nvPr/>
        </p:nvSpPr>
        <p:spPr bwMode="auto">
          <a:xfrm rot="5400000">
            <a:off x="5945572" y="611570"/>
            <a:ext cx="304800"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9" name="Rectangle 8"/>
          <p:cNvSpPr>
            <a:spLocks noChangeArrowheads="1"/>
          </p:cNvSpPr>
          <p:nvPr/>
        </p:nvSpPr>
        <p:spPr bwMode="auto">
          <a:xfrm rot="5400000">
            <a:off x="5166360" y="-5171623"/>
            <a:ext cx="1843787"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855" y="649668"/>
            <a:ext cx="3124229" cy="861930"/>
          </a:xfrm>
          <a:prstGeom prst="rect">
            <a:avLst/>
          </a:prstGeom>
        </p:spPr>
      </p:pic>
    </p:spTree>
    <p:extLst>
      <p:ext uri="{BB962C8B-B14F-4D97-AF65-F5344CB8AC3E}">
        <p14:creationId xmlns:p14="http://schemas.microsoft.com/office/powerpoint/2010/main" val="2969981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0_Title Slide">
    <p:spTree>
      <p:nvGrpSpPr>
        <p:cNvPr id="1" name=""/>
        <p:cNvGrpSpPr/>
        <p:nvPr/>
      </p:nvGrpSpPr>
      <p:grpSpPr>
        <a:xfrm>
          <a:off x="0" y="0"/>
          <a:ext cx="0" cy="0"/>
          <a:chOff x="0" y="0"/>
          <a:chExt cx="0" cy="0"/>
        </a:xfrm>
      </p:grpSpPr>
      <p:sp>
        <p:nvSpPr>
          <p:cNvPr id="8" name="Rectangle 7"/>
          <p:cNvSpPr>
            <a:spLocks noChangeArrowheads="1"/>
          </p:cNvSpPr>
          <p:nvPr/>
        </p:nvSpPr>
        <p:spPr bwMode="auto">
          <a:xfrm rot="5400000">
            <a:off x="5945572" y="611570"/>
            <a:ext cx="304800" cy="12188061"/>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9" name="Rectangle 8"/>
          <p:cNvSpPr>
            <a:spLocks noChangeArrowheads="1"/>
          </p:cNvSpPr>
          <p:nvPr/>
        </p:nvSpPr>
        <p:spPr bwMode="auto">
          <a:xfrm rot="5400000">
            <a:off x="5166360" y="-5171623"/>
            <a:ext cx="1843787"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13" name="Rectangle 4"/>
          <p:cNvSpPr>
            <a:spLocks noGrp="1" noChangeArrowheads="1"/>
          </p:cNvSpPr>
          <p:nvPr>
            <p:ph type="dt" sz="half" idx="10"/>
          </p:nvPr>
        </p:nvSpPr>
        <p:spPr>
          <a:xfrm>
            <a:off x="5024081" y="6085317"/>
            <a:ext cx="2147776" cy="3048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dirty="0"/>
          </a:p>
        </p:txBody>
      </p:sp>
      <p:sp>
        <p:nvSpPr>
          <p:cNvPr id="14" name="Rectangle 3"/>
          <p:cNvSpPr>
            <a:spLocks noGrp="1" noChangeArrowheads="1"/>
          </p:cNvSpPr>
          <p:nvPr>
            <p:ph type="subTitle" idx="1"/>
          </p:nvPr>
        </p:nvSpPr>
        <p:spPr>
          <a:xfrm>
            <a:off x="1262251" y="4661592"/>
            <a:ext cx="9652000" cy="1086040"/>
          </a:xfrm>
        </p:spPr>
        <p:txBody>
          <a:bodyPr anchor="t"/>
          <a:lstStyle>
            <a:lvl1pPr marL="0" indent="0" algn="ctr">
              <a:buFontTx/>
              <a:buNone/>
              <a:defRPr sz="1800" b="0" i="0" spc="100">
                <a:solidFill>
                  <a:srgbClr val="003264"/>
                </a:solidFill>
                <a:latin typeface="Arial" charset="0"/>
                <a:ea typeface="Arial" charset="0"/>
                <a:cs typeface="Arial" charset="0"/>
              </a:defRPr>
            </a:lvl1pPr>
          </a:lstStyle>
          <a:p>
            <a:r>
              <a:rPr lang="en-US"/>
              <a:t>Click to edit Master subtitle style</a:t>
            </a:r>
            <a:endParaRPr lang="en-US" dirty="0"/>
          </a:p>
        </p:txBody>
      </p:sp>
      <p:sp>
        <p:nvSpPr>
          <p:cNvPr id="15" name="Rectangle 2"/>
          <p:cNvSpPr>
            <a:spLocks noGrp="1" noChangeArrowheads="1"/>
          </p:cNvSpPr>
          <p:nvPr>
            <p:ph type="ctrTitle" hasCustomPrompt="1"/>
          </p:nvPr>
        </p:nvSpPr>
        <p:spPr>
          <a:xfrm>
            <a:off x="1262251" y="2509285"/>
            <a:ext cx="9652000" cy="2048540"/>
          </a:xfrm>
        </p:spPr>
        <p:txBody>
          <a:bodyPr anchor="ctr"/>
          <a:lstStyle>
            <a:lvl1pPr algn="ctr">
              <a:spcAft>
                <a:spcPts val="0"/>
              </a:spcAft>
              <a:defRPr b="1">
                <a:solidFill>
                  <a:srgbClr val="003264"/>
                </a:solidFill>
                <a:latin typeface="Arial"/>
                <a:cs typeface="Arial"/>
              </a:defRPr>
            </a:lvl1pPr>
          </a:lstStyle>
          <a:p>
            <a:r>
              <a:rPr lang="en-US" dirty="0"/>
              <a:t>CLICK TO EDIT MASTER TITLE STYLE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855" y="649668"/>
            <a:ext cx="3124229" cy="861930"/>
          </a:xfrm>
          <a:prstGeom prst="rect">
            <a:avLst/>
          </a:prstGeom>
        </p:spPr>
      </p:pic>
    </p:spTree>
    <p:extLst>
      <p:ext uri="{BB962C8B-B14F-4D97-AF65-F5344CB8AC3E}">
        <p14:creationId xmlns:p14="http://schemas.microsoft.com/office/powerpoint/2010/main" val="2860858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2668971" y="-2665029"/>
            <a:ext cx="6858000"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15" name="Rectangle 2"/>
          <p:cNvSpPr>
            <a:spLocks noGrp="1" noChangeArrowheads="1"/>
          </p:cNvSpPr>
          <p:nvPr>
            <p:ph type="ctrTitle" hasCustomPrompt="1"/>
          </p:nvPr>
        </p:nvSpPr>
        <p:spPr>
          <a:xfrm>
            <a:off x="1262251" y="659971"/>
            <a:ext cx="9652000" cy="2819400"/>
          </a:xfrm>
        </p:spPr>
        <p:txBody>
          <a:bodyPr anchor="b"/>
          <a:lstStyle>
            <a:lvl1pPr algn="ctr">
              <a:spcAft>
                <a:spcPts val="0"/>
              </a:spcAft>
              <a:defRPr b="1">
                <a:solidFill>
                  <a:schemeClr val="bg1"/>
                </a:solidFill>
                <a:latin typeface="Arial"/>
                <a:cs typeface="Arial"/>
              </a:defRPr>
            </a:lvl1pPr>
          </a:lstStyle>
          <a:p>
            <a:r>
              <a:rPr lang="en-US" dirty="0"/>
              <a:t>CLICK TO EDIT MASTER TITLE STYLE</a:t>
            </a:r>
          </a:p>
        </p:txBody>
      </p:sp>
      <p:sp>
        <p:nvSpPr>
          <p:cNvPr id="16" name="Rectangle 3"/>
          <p:cNvSpPr>
            <a:spLocks noGrp="1" noChangeArrowheads="1"/>
          </p:cNvSpPr>
          <p:nvPr>
            <p:ph type="subTitle" idx="1"/>
          </p:nvPr>
        </p:nvSpPr>
        <p:spPr>
          <a:xfrm>
            <a:off x="1262251" y="3707969"/>
            <a:ext cx="9652000" cy="137160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a:t>Click to edit Master subtitle style</a:t>
            </a:r>
            <a:endParaRPr lang="en-US" dirty="0"/>
          </a:p>
        </p:txBody>
      </p:sp>
      <p:sp>
        <p:nvSpPr>
          <p:cNvPr id="7" name="Rectangle 6"/>
          <p:cNvSpPr>
            <a:spLocks noChangeArrowheads="1"/>
          </p:cNvSpPr>
          <p:nvPr/>
        </p:nvSpPr>
        <p:spPr bwMode="auto">
          <a:xfrm rot="5400000">
            <a:off x="5166361" y="-157924"/>
            <a:ext cx="1843787"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18" name="Rectangle 4"/>
          <p:cNvSpPr>
            <a:spLocks noGrp="1" noChangeArrowheads="1"/>
          </p:cNvSpPr>
          <p:nvPr>
            <p:ph type="dt" sz="half" idx="10"/>
          </p:nvPr>
        </p:nvSpPr>
        <p:spPr>
          <a:xfrm>
            <a:off x="9448800" y="6400800"/>
            <a:ext cx="2540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855" y="5485179"/>
            <a:ext cx="3124229" cy="861930"/>
          </a:xfrm>
          <a:prstGeom prst="rect">
            <a:avLst/>
          </a:prstGeom>
        </p:spPr>
      </p:pic>
    </p:spTree>
    <p:extLst>
      <p:ext uri="{BB962C8B-B14F-4D97-AF65-F5344CB8AC3E}">
        <p14:creationId xmlns:p14="http://schemas.microsoft.com/office/powerpoint/2010/main" val="73118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8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5208755" y="-125245"/>
            <a:ext cx="1778432"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15" name="Rectangle 2"/>
          <p:cNvSpPr>
            <a:spLocks noGrp="1" noChangeArrowheads="1"/>
          </p:cNvSpPr>
          <p:nvPr>
            <p:ph type="ctrTitle" hasCustomPrompt="1"/>
          </p:nvPr>
        </p:nvSpPr>
        <p:spPr>
          <a:xfrm>
            <a:off x="1262251" y="659972"/>
            <a:ext cx="9652000" cy="2582077"/>
          </a:xfrm>
        </p:spPr>
        <p:txBody>
          <a:bodyPr anchor="b"/>
          <a:lstStyle>
            <a:lvl1pPr algn="ctr">
              <a:spcAft>
                <a:spcPts val="0"/>
              </a:spcAft>
              <a:defRPr b="1">
                <a:solidFill>
                  <a:srgbClr val="003264"/>
                </a:solidFill>
                <a:latin typeface="Arial"/>
                <a:cs typeface="Arial"/>
              </a:defRPr>
            </a:lvl1pPr>
          </a:lstStyle>
          <a:p>
            <a:r>
              <a:rPr lang="en-US" dirty="0"/>
              <a:t>CLICK TO EDIT MASTER TITLE STYLE</a:t>
            </a:r>
          </a:p>
        </p:txBody>
      </p:sp>
      <p:sp>
        <p:nvSpPr>
          <p:cNvPr id="16" name="Rectangle 3"/>
          <p:cNvSpPr>
            <a:spLocks noGrp="1" noChangeArrowheads="1"/>
          </p:cNvSpPr>
          <p:nvPr>
            <p:ph type="subTitle" idx="1"/>
          </p:nvPr>
        </p:nvSpPr>
        <p:spPr>
          <a:xfrm>
            <a:off x="1262251" y="3362155"/>
            <a:ext cx="9652000" cy="1371600"/>
          </a:xfrm>
        </p:spPr>
        <p:txBody>
          <a:bodyPr anchor="t"/>
          <a:lstStyle>
            <a:lvl1pPr marL="0" indent="0" algn="ctr">
              <a:buFontTx/>
              <a:buNone/>
              <a:defRPr sz="1800" b="0" i="0" spc="100">
                <a:solidFill>
                  <a:srgbClr val="003264"/>
                </a:solidFill>
                <a:latin typeface="Arial" charset="0"/>
                <a:ea typeface="Arial" charset="0"/>
                <a:cs typeface="Arial" charset="0"/>
              </a:defRPr>
            </a:lvl1pPr>
          </a:lstStyle>
          <a:p>
            <a:r>
              <a:rPr lang="en-US"/>
              <a:t>Click to edit Master subtitle style</a:t>
            </a:r>
            <a:endParaRPr lang="en-US" dirty="0"/>
          </a:p>
        </p:txBody>
      </p:sp>
      <p:sp>
        <p:nvSpPr>
          <p:cNvPr id="18" name="Rectangle 4"/>
          <p:cNvSpPr>
            <a:spLocks noGrp="1" noChangeArrowheads="1"/>
          </p:cNvSpPr>
          <p:nvPr>
            <p:ph type="dt" sz="half" idx="10"/>
          </p:nvPr>
        </p:nvSpPr>
        <p:spPr>
          <a:xfrm>
            <a:off x="9448800" y="6400800"/>
            <a:ext cx="2540000" cy="304800"/>
          </a:xfrm>
        </p:spPr>
        <p:txBody>
          <a:bodyPr anchor="ctr"/>
          <a:lstStyle>
            <a:lvl1pPr algn="r">
              <a:defRPr>
                <a:solidFill>
                  <a:schemeClr val="bg1">
                    <a:lumMod val="75000"/>
                  </a:schemeClr>
                </a:solidFill>
                <a:latin typeface="Arial" charset="0"/>
                <a:ea typeface="Arial" charset="0"/>
                <a:cs typeface="Arial" charset="0"/>
              </a:defRPr>
            </a:lvl1pPr>
          </a:lstStyle>
          <a:p>
            <a:fld id="{CA47687B-CF61-4A9F-AC77-F501D14ACAFA}" type="datetimeFigureOut">
              <a:rPr lang="en-US" smtClean="0"/>
              <a:t>1/2/2024</a:t>
            </a:fld>
            <a:endParaRPr lang="en-US"/>
          </a:p>
        </p:txBody>
      </p:sp>
      <p:sp>
        <p:nvSpPr>
          <p:cNvPr id="7" name="Rectangle 6"/>
          <p:cNvSpPr>
            <a:spLocks noChangeArrowheads="1"/>
          </p:cNvSpPr>
          <p:nvPr/>
        </p:nvSpPr>
        <p:spPr bwMode="auto">
          <a:xfrm rot="5400000">
            <a:off x="6040632" y="-1067787"/>
            <a:ext cx="114680"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4513" y="5485179"/>
            <a:ext cx="3126916" cy="861930"/>
          </a:xfrm>
          <a:prstGeom prst="rect">
            <a:avLst/>
          </a:prstGeom>
        </p:spPr>
      </p:pic>
    </p:spTree>
    <p:extLst>
      <p:ext uri="{BB962C8B-B14F-4D97-AF65-F5344CB8AC3E}">
        <p14:creationId xmlns:p14="http://schemas.microsoft.com/office/powerpoint/2010/main" val="3073036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4_Title Slide">
    <p:spTree>
      <p:nvGrpSpPr>
        <p:cNvPr id="1" name=""/>
        <p:cNvGrpSpPr/>
        <p:nvPr/>
      </p:nvGrpSpPr>
      <p:grpSpPr>
        <a:xfrm>
          <a:off x="0" y="0"/>
          <a:ext cx="0" cy="0"/>
          <a:chOff x="0" y="0"/>
          <a:chExt cx="0" cy="0"/>
        </a:xfrm>
      </p:grpSpPr>
      <p:sp>
        <p:nvSpPr>
          <p:cNvPr id="7" name="Rectangle 6"/>
          <p:cNvSpPr>
            <a:spLocks noChangeArrowheads="1"/>
          </p:cNvSpPr>
          <p:nvPr/>
        </p:nvSpPr>
        <p:spPr bwMode="auto">
          <a:xfrm rot="5400000">
            <a:off x="5166361" y="-157924"/>
            <a:ext cx="1843787"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18" name="Rectangle 4"/>
          <p:cNvSpPr>
            <a:spLocks noGrp="1" noChangeArrowheads="1"/>
          </p:cNvSpPr>
          <p:nvPr>
            <p:ph type="dt" sz="half" idx="10"/>
          </p:nvPr>
        </p:nvSpPr>
        <p:spPr>
          <a:xfrm>
            <a:off x="9448800" y="6400800"/>
            <a:ext cx="2540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sp>
        <p:nvSpPr>
          <p:cNvPr id="11" name="Rectangle 2"/>
          <p:cNvSpPr>
            <a:spLocks noGrp="1" noChangeArrowheads="1"/>
          </p:cNvSpPr>
          <p:nvPr>
            <p:ph type="ctrTitle" hasCustomPrompt="1"/>
          </p:nvPr>
        </p:nvSpPr>
        <p:spPr>
          <a:xfrm>
            <a:off x="1262251" y="659972"/>
            <a:ext cx="9652000" cy="2582077"/>
          </a:xfrm>
        </p:spPr>
        <p:txBody>
          <a:bodyPr anchor="b"/>
          <a:lstStyle>
            <a:lvl1pPr algn="ctr">
              <a:spcAft>
                <a:spcPts val="0"/>
              </a:spcAft>
              <a:defRPr b="1">
                <a:solidFill>
                  <a:srgbClr val="003264"/>
                </a:solidFill>
                <a:latin typeface="Arial"/>
                <a:cs typeface="Arial"/>
              </a:defRPr>
            </a:lvl1pPr>
          </a:lstStyle>
          <a:p>
            <a:r>
              <a:rPr lang="en-US" dirty="0"/>
              <a:t>CLICK TO EDIT MASTER TITLE STYLE</a:t>
            </a:r>
          </a:p>
        </p:txBody>
      </p:sp>
      <p:sp>
        <p:nvSpPr>
          <p:cNvPr id="12" name="Rectangle 3"/>
          <p:cNvSpPr>
            <a:spLocks noGrp="1" noChangeArrowheads="1"/>
          </p:cNvSpPr>
          <p:nvPr>
            <p:ph type="subTitle" idx="1"/>
          </p:nvPr>
        </p:nvSpPr>
        <p:spPr>
          <a:xfrm>
            <a:off x="1262251" y="3362155"/>
            <a:ext cx="9652000" cy="1371600"/>
          </a:xfrm>
        </p:spPr>
        <p:txBody>
          <a:bodyPr anchor="t"/>
          <a:lstStyle>
            <a:lvl1pPr marL="0" indent="0" algn="ctr">
              <a:buFontTx/>
              <a:buNone/>
              <a:defRPr sz="1800" b="0" i="0" spc="100">
                <a:solidFill>
                  <a:srgbClr val="003264"/>
                </a:solidFill>
                <a:latin typeface="Arial" charset="0"/>
                <a:ea typeface="Arial" charset="0"/>
                <a:cs typeface="Arial" charset="0"/>
              </a:defRPr>
            </a:lvl1pPr>
          </a:lstStyle>
          <a:p>
            <a:r>
              <a:rPr lang="en-US"/>
              <a:t>Click to edit Master subtitle style</a:t>
            </a:r>
            <a:endParaRPr lang="en-US" dirty="0"/>
          </a:p>
        </p:txBody>
      </p:sp>
      <p:sp>
        <p:nvSpPr>
          <p:cNvPr id="13" name="Rectangle 12"/>
          <p:cNvSpPr>
            <a:spLocks noChangeArrowheads="1"/>
          </p:cNvSpPr>
          <p:nvPr/>
        </p:nvSpPr>
        <p:spPr bwMode="auto">
          <a:xfrm rot="5400000">
            <a:off x="6040632" y="-1067787"/>
            <a:ext cx="114680" cy="12188061"/>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855" y="5485179"/>
            <a:ext cx="3124229" cy="861930"/>
          </a:xfrm>
          <a:prstGeom prst="rect">
            <a:avLst/>
          </a:prstGeom>
        </p:spPr>
      </p:pic>
    </p:spTree>
    <p:extLst>
      <p:ext uri="{BB962C8B-B14F-4D97-AF65-F5344CB8AC3E}">
        <p14:creationId xmlns:p14="http://schemas.microsoft.com/office/powerpoint/2010/main" val="3375395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4" name="Rectangle 13"/>
          <p:cNvSpPr>
            <a:spLocks noChangeArrowheads="1"/>
          </p:cNvSpPr>
          <p:nvPr/>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dirty="0">
              <a:solidFill>
                <a:schemeClr val="bg1"/>
              </a:solidFill>
            </a:endParaRPr>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003264"/>
                </a:solidFill>
                <a:latin typeface="Arial"/>
                <a:cs typeface="Arial"/>
              </a:defRPr>
            </a:lvl1pPr>
          </a:lstStyle>
          <a:p>
            <a:r>
              <a:rPr lang="en-US" dirty="0"/>
              <a:t>CLICK TO EDIT MASTER TITLE STYLE</a:t>
            </a:r>
          </a:p>
        </p:txBody>
      </p:sp>
      <p:sp>
        <p:nvSpPr>
          <p:cNvPr id="6" name="Rectangle 13"/>
          <p:cNvSpPr>
            <a:spLocks noChangeArrowheads="1"/>
          </p:cNvSpPr>
          <p:nvPr/>
        </p:nvSpPr>
        <p:spPr bwMode="auto">
          <a:xfrm rot="5400000">
            <a:off x="5553940" y="219941"/>
            <a:ext cx="1088067"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000" y="6038330"/>
            <a:ext cx="7362336" cy="466226"/>
          </a:xfrm>
          <a:prstGeom prst="rect">
            <a:avLst/>
          </a:prstGeom>
        </p:spPr>
      </p:pic>
    </p:spTree>
    <p:extLst>
      <p:ext uri="{BB962C8B-B14F-4D97-AF65-F5344CB8AC3E}">
        <p14:creationId xmlns:p14="http://schemas.microsoft.com/office/powerpoint/2010/main" val="3965897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5" name="Rectangle 13"/>
          <p:cNvSpPr>
            <a:spLocks noChangeArrowheads="1"/>
          </p:cNvSpPr>
          <p:nvPr/>
        </p:nvSpPr>
        <p:spPr bwMode="auto">
          <a:xfrm rot="5400000">
            <a:off x="2668971" y="-2665030"/>
            <a:ext cx="6858000"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chemeClr val="bg1"/>
                </a:solidFill>
                <a:latin typeface="Arial"/>
                <a:cs typeface="Arial"/>
              </a:defRPr>
            </a:lvl1pPr>
          </a:lstStyle>
          <a:p>
            <a:r>
              <a:rPr lang="en-US" dirty="0"/>
              <a:t>CLICK TO EDIT MASTER TITLE STYLE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8694" y="6038330"/>
            <a:ext cx="7362949" cy="466226"/>
          </a:xfrm>
          <a:prstGeom prst="rect">
            <a:avLst/>
          </a:prstGeom>
        </p:spPr>
      </p:pic>
    </p:spTree>
    <p:extLst>
      <p:ext uri="{BB962C8B-B14F-4D97-AF65-F5344CB8AC3E}">
        <p14:creationId xmlns:p14="http://schemas.microsoft.com/office/powerpoint/2010/main" val="1456652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a:solidFill>
                <a:schemeClr val="bg1"/>
              </a:solidFill>
            </a:endParaRPr>
          </a:p>
        </p:txBody>
      </p:sp>
      <p:sp>
        <p:nvSpPr>
          <p:cNvPr id="9" name="Picture Placeholder 2"/>
          <p:cNvSpPr>
            <a:spLocks noGrp="1"/>
          </p:cNvSpPr>
          <p:nvPr>
            <p:ph type="pic" idx="1"/>
          </p:nvPr>
        </p:nvSpPr>
        <p:spPr>
          <a:xfrm>
            <a:off x="1" y="2"/>
            <a:ext cx="12192000" cy="5769929"/>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10" name="Rectangle 13"/>
          <p:cNvSpPr>
            <a:spLocks noChangeArrowheads="1"/>
          </p:cNvSpPr>
          <p:nvPr/>
        </p:nvSpPr>
        <p:spPr bwMode="auto">
          <a:xfrm rot="5400000">
            <a:off x="5553940" y="219941"/>
            <a:ext cx="1088067"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000" y="6038330"/>
            <a:ext cx="7362336" cy="466226"/>
          </a:xfrm>
          <a:prstGeom prst="rect">
            <a:avLst/>
          </a:prstGeom>
        </p:spPr>
      </p:pic>
    </p:spTree>
    <p:extLst>
      <p:ext uri="{BB962C8B-B14F-4D97-AF65-F5344CB8AC3E}">
        <p14:creationId xmlns:p14="http://schemas.microsoft.com/office/powerpoint/2010/main" val="3179167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595427" y="147287"/>
            <a:ext cx="11086935" cy="990600"/>
          </a:xfrm>
        </p:spPr>
        <p:txBody>
          <a:bodyPr anchor="ctr"/>
          <a:lstStyle>
            <a:lvl1pPr>
              <a:defRPr sz="2800" cap="small" baseline="0">
                <a:solidFill>
                  <a:schemeClr val="tx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95424" y="1358555"/>
            <a:ext cx="11086936" cy="5001061"/>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9022016" y="6553200"/>
            <a:ext cx="2660344" cy="304800"/>
          </a:xfrm>
          <a:ln/>
        </p:spPr>
        <p:txBody>
          <a:bodyPr/>
          <a:lstStyle>
            <a:lvl1pPr>
              <a:defRPr>
                <a:latin typeface="Arial" charset="0"/>
                <a:ea typeface="Arial" charset="0"/>
                <a:cs typeface="Arial" charset="0"/>
              </a:defRPr>
            </a:lvl1pPr>
          </a:lstStyle>
          <a:p>
            <a:pPr>
              <a:defRPr/>
            </a:pPr>
            <a:endParaRPr lang="en-US" dirty="0"/>
          </a:p>
        </p:txBody>
      </p:sp>
      <p:sp>
        <p:nvSpPr>
          <p:cNvPr id="5" name="Rectangle 5"/>
          <p:cNvSpPr>
            <a:spLocks noGrp="1" noChangeArrowheads="1"/>
          </p:cNvSpPr>
          <p:nvPr>
            <p:ph type="ftr" sz="quarter" idx="11"/>
          </p:nvPr>
        </p:nvSpPr>
        <p:spPr>
          <a:xfrm>
            <a:off x="595425" y="6553200"/>
            <a:ext cx="6570492" cy="304800"/>
          </a:xfrm>
          <a:ln/>
        </p:spPr>
        <p:txBody>
          <a:bodyPr/>
          <a:lstStyle>
            <a:lvl1pPr>
              <a:defRPr/>
            </a:lvl1pPr>
          </a:lstStyle>
          <a:p>
            <a:pPr>
              <a:defRPr/>
            </a:pPr>
            <a:endParaRPr lang="en-US" dirty="0"/>
          </a:p>
        </p:txBody>
      </p:sp>
    </p:spTree>
    <p:extLst>
      <p:ext uri="{BB962C8B-B14F-4D97-AF65-F5344CB8AC3E}">
        <p14:creationId xmlns:p14="http://schemas.microsoft.com/office/powerpoint/2010/main" val="3531734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609600" y="147287"/>
            <a:ext cx="11074400" cy="990600"/>
          </a:xfrm>
        </p:spPr>
        <p:txBody>
          <a:bodyPr anchor="ctr"/>
          <a:lstStyle>
            <a:lvl1pPr>
              <a:defRPr sz="2800" cap="small" baseline="0">
                <a:solidFill>
                  <a:schemeClr val="tx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09600" y="1358555"/>
            <a:ext cx="11074400" cy="5001061"/>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4530E-D695-45C9-AFB6-E411BBE0972A}" type="slidenum">
              <a:rPr lang="en-US"/>
              <a:pPr>
                <a:defRPr/>
              </a:pPr>
              <a:t>‹#›</a:t>
            </a:fld>
            <a:endParaRPr lang="en-US"/>
          </a:p>
        </p:txBody>
      </p:sp>
    </p:spTree>
    <p:extLst>
      <p:ext uri="{BB962C8B-B14F-4D97-AF65-F5344CB8AC3E}">
        <p14:creationId xmlns:p14="http://schemas.microsoft.com/office/powerpoint/2010/main" val="2620042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800" cap="all" baseline="0"/>
            </a:lvl1pPr>
          </a:lstStyle>
          <a:p>
            <a:r>
              <a:rPr lang="en-US" dirty="0"/>
              <a:t>click to edit master title style</a:t>
            </a:r>
          </a:p>
        </p:txBody>
      </p:sp>
      <p:sp>
        <p:nvSpPr>
          <p:cNvPr id="3" name="Content Placeholder 2"/>
          <p:cNvSpPr>
            <a:spLocks noGrp="1"/>
          </p:cNvSpPr>
          <p:nvPr>
            <p:ph sz="half" idx="1"/>
          </p:nvPr>
        </p:nvSpPr>
        <p:spPr>
          <a:xfrm>
            <a:off x="609602" y="1358557"/>
            <a:ext cx="5442095"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58557"/>
            <a:ext cx="5486400"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C9D31-C077-4F1D-9A24-5EC35A00F916}" type="slidenum">
              <a:rPr lang="en-US"/>
              <a:pPr>
                <a:defRPr/>
              </a:pPr>
              <a:t>‹#›</a:t>
            </a:fld>
            <a:endParaRPr lang="en-US"/>
          </a:p>
        </p:txBody>
      </p:sp>
      <p:sp>
        <p:nvSpPr>
          <p:cNvPr id="11"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091390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9" name="Rectangle 8"/>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half" idx="1"/>
          </p:nvPr>
        </p:nvSpPr>
        <p:spPr>
          <a:xfrm>
            <a:off x="603857" y="1351145"/>
            <a:ext cx="5500347" cy="5008472"/>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2" y="1351145"/>
            <a:ext cx="5485716" cy="2439029"/>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197602" y="3868933"/>
            <a:ext cx="5485716" cy="2490685"/>
          </a:xfrm>
        </p:spPr>
        <p:txBody>
          <a:bodyPr/>
          <a:lstStyle>
            <a:lvl1pPr>
              <a:buFont typeface="Arial"/>
              <a:buChar char="•"/>
              <a:defRPr sz="2000"/>
            </a:lvl1pPr>
            <a:lvl2pPr>
              <a:defRPr sz="19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A02BB6-1A9C-452C-B494-FBD8DDFC7C76}" type="slidenum">
              <a:rPr lang="en-US"/>
              <a:pPr>
                <a:defRPr/>
              </a:pPr>
              <a:t>‹#›</a:t>
            </a:fld>
            <a:endParaRPr lang="en-US"/>
          </a:p>
        </p:txBody>
      </p:sp>
      <p:sp>
        <p:nvSpPr>
          <p:cNvPr id="12"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469450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13" name="Rectangle 12"/>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quarter" idx="1"/>
          </p:nvPr>
        </p:nvSpPr>
        <p:spPr>
          <a:xfrm>
            <a:off x="603860" y="1301923"/>
            <a:ext cx="5434711"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2" y="1301923"/>
            <a:ext cx="5485716"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03860" y="3937846"/>
            <a:ext cx="5434711"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7602" y="3937846"/>
            <a:ext cx="5485716"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6E62A-80FB-44D8-8A0D-CECAD572AF87}" type="slidenum">
              <a:rPr lang="en-US"/>
              <a:pPr>
                <a:defRPr/>
              </a:pPr>
              <a:t>‹#›</a:t>
            </a:fld>
            <a:endParaRPr lang="en-US"/>
          </a:p>
        </p:txBody>
      </p:sp>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Tree>
    <p:extLst>
      <p:ext uri="{BB962C8B-B14F-4D97-AF65-F5344CB8AC3E}">
        <p14:creationId xmlns:p14="http://schemas.microsoft.com/office/powerpoint/2010/main" val="4261382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9" name="Rectangle 8"/>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Table Placeholder 2"/>
          <p:cNvSpPr>
            <a:spLocks noGrp="1"/>
          </p:cNvSpPr>
          <p:nvPr>
            <p:ph type="tbl" idx="1" hasCustomPrompt="1"/>
          </p:nvPr>
        </p:nvSpPr>
        <p:spPr>
          <a:xfrm>
            <a:off x="603861" y="1348711"/>
            <a:ext cx="11079457" cy="5010907"/>
          </a:xfrm>
        </p:spPr>
        <p:txBody>
          <a:bodyPr anchor="ctr"/>
          <a:lstStyle>
            <a:lvl1pPr algn="ctr">
              <a:defRPr/>
            </a:lvl1pPr>
          </a:lstStyle>
          <a:p>
            <a:pPr lvl="0"/>
            <a:r>
              <a:rPr lang="en-US" noProof="0" dirty="0"/>
              <a:t>Table</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180C0-0ACE-425D-849B-9C4339D9495E}" type="slidenum">
              <a:rPr lang="en-US"/>
              <a:pPr>
                <a:defRPr/>
              </a:pPr>
              <a:t>‹#›</a:t>
            </a:fld>
            <a:endParaRPr lang="en-US"/>
          </a:p>
        </p:txBody>
      </p:sp>
      <p:sp>
        <p:nvSpPr>
          <p:cNvPr id="8"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10"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05577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0_Title Slide">
    <p:spTree>
      <p:nvGrpSpPr>
        <p:cNvPr id="1" name=""/>
        <p:cNvGrpSpPr/>
        <p:nvPr/>
      </p:nvGrpSpPr>
      <p:grpSpPr>
        <a:xfrm>
          <a:off x="0" y="0"/>
          <a:ext cx="0" cy="0"/>
          <a:chOff x="0" y="0"/>
          <a:chExt cx="0" cy="0"/>
        </a:xfrm>
      </p:grpSpPr>
      <p:sp>
        <p:nvSpPr>
          <p:cNvPr id="9" name="Rectangle 13"/>
          <p:cNvSpPr>
            <a:spLocks noChangeArrowheads="1"/>
          </p:cNvSpPr>
          <p:nvPr/>
        </p:nvSpPr>
        <p:spPr bwMode="auto">
          <a:xfrm rot="5400000">
            <a:off x="2668971" y="-2665029"/>
            <a:ext cx="6858000"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14" name="Rectangle 4"/>
          <p:cNvSpPr>
            <a:spLocks noGrp="1" noChangeArrowheads="1"/>
          </p:cNvSpPr>
          <p:nvPr>
            <p:ph type="dt" sz="half" idx="10"/>
          </p:nvPr>
        </p:nvSpPr>
        <p:spPr>
          <a:xfrm>
            <a:off x="5024081" y="5745753"/>
            <a:ext cx="2147776" cy="304800"/>
          </a:xfrm>
        </p:spPr>
        <p:txBody>
          <a:bodyPr anchor="ctr"/>
          <a:lstStyle>
            <a:lvl1pPr algn="ctr">
              <a:defRPr>
                <a:solidFill>
                  <a:schemeClr val="bg1">
                    <a:lumMod val="75000"/>
                  </a:schemeClr>
                </a:solidFill>
                <a:latin typeface="Arial" charset="0"/>
                <a:ea typeface="Arial" charset="0"/>
                <a:cs typeface="Arial" charset="0"/>
              </a:defRPr>
            </a:lvl1pPr>
          </a:lstStyle>
          <a:p>
            <a:fld id="{CA47687B-CF61-4A9F-AC77-F501D14ACAFA}" type="datetimeFigureOut">
              <a:rPr lang="en-US" smtClean="0"/>
              <a:t>1/2/2024</a:t>
            </a:fld>
            <a:endParaRPr lang="en-US"/>
          </a:p>
        </p:txBody>
      </p:sp>
      <p:sp>
        <p:nvSpPr>
          <p:cNvPr id="15" name="Rectangle 3"/>
          <p:cNvSpPr>
            <a:spLocks noGrp="1" noChangeArrowheads="1"/>
          </p:cNvSpPr>
          <p:nvPr>
            <p:ph type="subTitle" idx="1"/>
          </p:nvPr>
        </p:nvSpPr>
        <p:spPr>
          <a:xfrm>
            <a:off x="1262251" y="4461865"/>
            <a:ext cx="9652000" cy="108604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a:t>Click to edit Master subtitle style</a:t>
            </a:r>
            <a:endParaRPr lang="en-US" dirty="0"/>
          </a:p>
        </p:txBody>
      </p:sp>
      <p:sp>
        <p:nvSpPr>
          <p:cNvPr id="16" name="Rectangle 2"/>
          <p:cNvSpPr>
            <a:spLocks noGrp="1" noChangeArrowheads="1"/>
          </p:cNvSpPr>
          <p:nvPr>
            <p:ph type="ctrTitle" hasCustomPrompt="1"/>
          </p:nvPr>
        </p:nvSpPr>
        <p:spPr>
          <a:xfrm>
            <a:off x="1262251" y="2309558"/>
            <a:ext cx="9652000" cy="2048540"/>
          </a:xfrm>
        </p:spPr>
        <p:txBody>
          <a:bodyPr anchor="ctr"/>
          <a:lstStyle>
            <a:lvl1pPr algn="ctr">
              <a:spcAft>
                <a:spcPts val="0"/>
              </a:spcAft>
              <a:defRPr b="1">
                <a:solidFill>
                  <a:schemeClr val="bg1"/>
                </a:solidFill>
                <a:latin typeface="Arial"/>
                <a:cs typeface="Arial"/>
              </a:defRPr>
            </a:lvl1pPr>
          </a:lstStyle>
          <a:p>
            <a:r>
              <a:rPr lang="en-US" dirty="0"/>
              <a:t>CLICK TO EDIT MASTER TITLE STYLE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4513" y="799570"/>
            <a:ext cx="3126916" cy="861930"/>
          </a:xfrm>
          <a:prstGeom prst="rect">
            <a:avLst/>
          </a:prstGeom>
        </p:spPr>
      </p:pic>
    </p:spTree>
    <p:extLst>
      <p:ext uri="{BB962C8B-B14F-4D97-AF65-F5344CB8AC3E}">
        <p14:creationId xmlns:p14="http://schemas.microsoft.com/office/powerpoint/2010/main" val="2180216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4662" y="4800601"/>
            <a:ext cx="8913452" cy="566739"/>
          </a:xfrm>
        </p:spPr>
        <p:txBody>
          <a:bodyPr anchor="ct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614663" y="612775"/>
            <a:ext cx="8913452" cy="41148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614662" y="5367339"/>
            <a:ext cx="8913452"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716E3-BCC5-4306-8204-3518F1026FEC}" type="slidenum">
              <a:rPr lang="en-US"/>
              <a:pPr>
                <a:defRPr/>
              </a:pPr>
              <a:t>‹#›</a:t>
            </a:fld>
            <a:endParaRPr lang="en-US"/>
          </a:p>
        </p:txBody>
      </p:sp>
      <p:sp>
        <p:nvSpPr>
          <p:cNvPr id="8"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068661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1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5148130" y="-5144189"/>
            <a:ext cx="1899684"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10" name="Rectangle 4"/>
          <p:cNvSpPr>
            <a:spLocks noGrp="1" noChangeArrowheads="1"/>
          </p:cNvSpPr>
          <p:nvPr>
            <p:ph type="dt" sz="half" idx="10"/>
          </p:nvPr>
        </p:nvSpPr>
        <p:spPr>
          <a:xfrm>
            <a:off x="5024081" y="6085317"/>
            <a:ext cx="2147776" cy="304800"/>
          </a:xfrm>
        </p:spPr>
        <p:txBody>
          <a:bodyPr anchor="ctr"/>
          <a:lstStyle>
            <a:lvl1pPr algn="ctr">
              <a:defRPr>
                <a:solidFill>
                  <a:schemeClr val="tx1">
                    <a:lumMod val="50000"/>
                    <a:lumOff val="50000"/>
                  </a:schemeClr>
                </a:solidFill>
                <a:latin typeface="Arial" charset="0"/>
                <a:ea typeface="Arial" charset="0"/>
                <a:cs typeface="Arial" charset="0"/>
              </a:defRPr>
            </a:lvl1pPr>
          </a:lstStyle>
          <a:p>
            <a:fld id="{CA47687B-CF61-4A9F-AC77-F501D14ACAFA}" type="datetimeFigureOut">
              <a:rPr lang="en-US" smtClean="0"/>
              <a:t>1/2/2024</a:t>
            </a:fld>
            <a:endParaRPr lang="en-US"/>
          </a:p>
        </p:txBody>
      </p:sp>
      <p:sp>
        <p:nvSpPr>
          <p:cNvPr id="11" name="Rectangle 3"/>
          <p:cNvSpPr>
            <a:spLocks noGrp="1" noChangeArrowheads="1"/>
          </p:cNvSpPr>
          <p:nvPr>
            <p:ph type="subTitle" idx="1"/>
          </p:nvPr>
        </p:nvSpPr>
        <p:spPr>
          <a:xfrm>
            <a:off x="1262251" y="4661592"/>
            <a:ext cx="9652000" cy="1086040"/>
          </a:xfrm>
        </p:spPr>
        <p:txBody>
          <a:bodyPr anchor="t"/>
          <a:lstStyle>
            <a:lvl1pPr marL="0" indent="0" algn="ctr">
              <a:buFontTx/>
              <a:buNone/>
              <a:defRPr sz="1800" b="0" i="0" spc="100">
                <a:solidFill>
                  <a:srgbClr val="1B203D"/>
                </a:solidFill>
                <a:latin typeface="Arial" charset="0"/>
                <a:ea typeface="Arial" charset="0"/>
                <a:cs typeface="Arial" charset="0"/>
              </a:defRPr>
            </a:lvl1pPr>
          </a:lstStyle>
          <a:p>
            <a:r>
              <a:rPr lang="en-US"/>
              <a:t>Click to edit Master subtitle style</a:t>
            </a:r>
            <a:endParaRPr lang="en-US" dirty="0"/>
          </a:p>
        </p:txBody>
      </p:sp>
      <p:sp>
        <p:nvSpPr>
          <p:cNvPr id="12" name="Rectangle 2"/>
          <p:cNvSpPr>
            <a:spLocks noGrp="1" noChangeArrowheads="1"/>
          </p:cNvSpPr>
          <p:nvPr>
            <p:ph type="ctrTitle" hasCustomPrompt="1"/>
          </p:nvPr>
        </p:nvSpPr>
        <p:spPr>
          <a:xfrm>
            <a:off x="1262251" y="2509285"/>
            <a:ext cx="9652000" cy="2048540"/>
          </a:xfrm>
        </p:spPr>
        <p:txBody>
          <a:bodyPr anchor="ctr"/>
          <a:lstStyle>
            <a:lvl1pPr algn="ctr">
              <a:spcAft>
                <a:spcPts val="0"/>
              </a:spcAft>
              <a:defRPr b="1">
                <a:solidFill>
                  <a:srgbClr val="1B203D"/>
                </a:solidFill>
                <a:latin typeface="Arial"/>
                <a:cs typeface="Arial"/>
              </a:defRPr>
            </a:lvl1pPr>
          </a:lstStyle>
          <a:p>
            <a:r>
              <a:rPr lang="en-US" dirty="0"/>
              <a:t>CLICK TO EDIT MASTER TITLE STYLE</a:t>
            </a:r>
          </a:p>
        </p:txBody>
      </p:sp>
      <p:sp>
        <p:nvSpPr>
          <p:cNvPr id="8" name="Rectangle 7"/>
          <p:cNvSpPr>
            <a:spLocks noChangeArrowheads="1"/>
          </p:cNvSpPr>
          <p:nvPr/>
        </p:nvSpPr>
        <p:spPr bwMode="auto">
          <a:xfrm rot="5400000">
            <a:off x="5945572" y="611570"/>
            <a:ext cx="304800" cy="1218806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2637" y="378615"/>
            <a:ext cx="2051227" cy="1092118"/>
          </a:xfrm>
          <a:prstGeom prst="rect">
            <a:avLst/>
          </a:prstGeom>
        </p:spPr>
      </p:pic>
    </p:spTree>
    <p:extLst>
      <p:ext uri="{BB962C8B-B14F-4D97-AF65-F5344CB8AC3E}">
        <p14:creationId xmlns:p14="http://schemas.microsoft.com/office/powerpoint/2010/main" val="3887108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8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5208755" y="-125245"/>
            <a:ext cx="1778432"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15" name="Rectangle 2"/>
          <p:cNvSpPr>
            <a:spLocks noGrp="1" noChangeArrowheads="1"/>
          </p:cNvSpPr>
          <p:nvPr>
            <p:ph type="ctrTitle" hasCustomPrompt="1"/>
          </p:nvPr>
        </p:nvSpPr>
        <p:spPr>
          <a:xfrm>
            <a:off x="1262251" y="659972"/>
            <a:ext cx="9652000" cy="2582077"/>
          </a:xfrm>
        </p:spPr>
        <p:txBody>
          <a:bodyPr anchor="b"/>
          <a:lstStyle>
            <a:lvl1pPr algn="ctr">
              <a:spcAft>
                <a:spcPts val="0"/>
              </a:spcAft>
              <a:defRPr b="1">
                <a:solidFill>
                  <a:srgbClr val="1B203D"/>
                </a:solidFill>
                <a:latin typeface="Arial"/>
                <a:cs typeface="Arial"/>
              </a:defRPr>
            </a:lvl1pPr>
          </a:lstStyle>
          <a:p>
            <a:r>
              <a:rPr lang="en-US" dirty="0"/>
              <a:t>CLICK TO EDIT MASTER TITLE STYLE</a:t>
            </a:r>
          </a:p>
        </p:txBody>
      </p:sp>
      <p:sp>
        <p:nvSpPr>
          <p:cNvPr id="16" name="Rectangle 3"/>
          <p:cNvSpPr>
            <a:spLocks noGrp="1" noChangeArrowheads="1"/>
          </p:cNvSpPr>
          <p:nvPr>
            <p:ph type="subTitle" idx="1"/>
          </p:nvPr>
        </p:nvSpPr>
        <p:spPr>
          <a:xfrm>
            <a:off x="1262251" y="3362155"/>
            <a:ext cx="9652000" cy="1371600"/>
          </a:xfrm>
        </p:spPr>
        <p:txBody>
          <a:bodyPr anchor="t"/>
          <a:lstStyle>
            <a:lvl1pPr marL="0" indent="0" algn="ctr">
              <a:buFontTx/>
              <a:buNone/>
              <a:defRPr sz="1800" b="0" i="0" spc="100">
                <a:solidFill>
                  <a:srgbClr val="1B203D"/>
                </a:solidFill>
                <a:latin typeface="Arial" charset="0"/>
                <a:ea typeface="Arial" charset="0"/>
                <a:cs typeface="Arial" charset="0"/>
              </a:defRPr>
            </a:lvl1pPr>
          </a:lstStyle>
          <a:p>
            <a:r>
              <a:rPr lang="en-US"/>
              <a:t>Click to edit Master subtitle style</a:t>
            </a:r>
            <a:endParaRPr lang="en-US" dirty="0"/>
          </a:p>
        </p:txBody>
      </p:sp>
      <p:sp>
        <p:nvSpPr>
          <p:cNvPr id="18" name="Rectangle 4"/>
          <p:cNvSpPr>
            <a:spLocks noGrp="1" noChangeArrowheads="1"/>
          </p:cNvSpPr>
          <p:nvPr>
            <p:ph type="dt" sz="half" idx="10"/>
          </p:nvPr>
        </p:nvSpPr>
        <p:spPr>
          <a:xfrm>
            <a:off x="9448800" y="6400800"/>
            <a:ext cx="2540000" cy="304800"/>
          </a:xfrm>
        </p:spPr>
        <p:txBody>
          <a:bodyPr anchor="ctr"/>
          <a:lstStyle>
            <a:lvl1pPr algn="r">
              <a:defRPr>
                <a:solidFill>
                  <a:schemeClr val="bg1">
                    <a:lumMod val="75000"/>
                  </a:schemeClr>
                </a:solidFill>
                <a:latin typeface="Arial" charset="0"/>
                <a:ea typeface="Arial" charset="0"/>
                <a:cs typeface="Arial" charset="0"/>
              </a:defRPr>
            </a:lvl1pPr>
          </a:lstStyle>
          <a:p>
            <a:fld id="{CA47687B-CF61-4A9F-AC77-F501D14ACAFA}" type="datetimeFigureOut">
              <a:rPr lang="en-US" smtClean="0"/>
              <a:t>1/2/2024</a:t>
            </a:fld>
            <a:endParaRPr lang="en-US"/>
          </a:p>
        </p:txBody>
      </p:sp>
      <p:sp>
        <p:nvSpPr>
          <p:cNvPr id="7" name="Rectangle 6"/>
          <p:cNvSpPr>
            <a:spLocks noChangeArrowheads="1"/>
          </p:cNvSpPr>
          <p:nvPr/>
        </p:nvSpPr>
        <p:spPr bwMode="auto">
          <a:xfrm rot="5400000">
            <a:off x="6040632" y="-1067787"/>
            <a:ext cx="114680" cy="1218806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953" y="5846908"/>
            <a:ext cx="6740595" cy="247770"/>
          </a:xfrm>
          <a:prstGeom prst="rect">
            <a:avLst/>
          </a:prstGeom>
        </p:spPr>
      </p:pic>
    </p:spTree>
    <p:extLst>
      <p:ext uri="{BB962C8B-B14F-4D97-AF65-F5344CB8AC3E}">
        <p14:creationId xmlns:p14="http://schemas.microsoft.com/office/powerpoint/2010/main" val="3767378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0_Title Slide">
    <p:spTree>
      <p:nvGrpSpPr>
        <p:cNvPr id="1" name=""/>
        <p:cNvGrpSpPr/>
        <p:nvPr/>
      </p:nvGrpSpPr>
      <p:grpSpPr>
        <a:xfrm>
          <a:off x="0" y="0"/>
          <a:ext cx="0" cy="0"/>
          <a:chOff x="0" y="0"/>
          <a:chExt cx="0" cy="0"/>
        </a:xfrm>
      </p:grpSpPr>
      <p:sp>
        <p:nvSpPr>
          <p:cNvPr id="9" name="Rectangle 13"/>
          <p:cNvSpPr>
            <a:spLocks noChangeArrowheads="1"/>
          </p:cNvSpPr>
          <p:nvPr/>
        </p:nvSpPr>
        <p:spPr bwMode="auto">
          <a:xfrm rot="5400000">
            <a:off x="2668971" y="-2665029"/>
            <a:ext cx="6858000"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14" name="Rectangle 4"/>
          <p:cNvSpPr>
            <a:spLocks noGrp="1" noChangeArrowheads="1"/>
          </p:cNvSpPr>
          <p:nvPr>
            <p:ph type="dt" sz="half" idx="10"/>
          </p:nvPr>
        </p:nvSpPr>
        <p:spPr>
          <a:xfrm>
            <a:off x="5024081" y="5745753"/>
            <a:ext cx="2147776" cy="304800"/>
          </a:xfrm>
        </p:spPr>
        <p:txBody>
          <a:bodyPr anchor="ctr"/>
          <a:lstStyle>
            <a:lvl1pPr algn="ctr">
              <a:defRPr>
                <a:solidFill>
                  <a:schemeClr val="bg1">
                    <a:lumMod val="75000"/>
                  </a:schemeClr>
                </a:solidFill>
                <a:latin typeface="Arial" charset="0"/>
                <a:ea typeface="Arial" charset="0"/>
                <a:cs typeface="Arial" charset="0"/>
              </a:defRPr>
            </a:lvl1pPr>
          </a:lstStyle>
          <a:p>
            <a:fld id="{CA47687B-CF61-4A9F-AC77-F501D14ACAFA}" type="datetimeFigureOut">
              <a:rPr lang="en-US" smtClean="0"/>
              <a:t>1/2/2024</a:t>
            </a:fld>
            <a:endParaRPr lang="en-US"/>
          </a:p>
        </p:txBody>
      </p:sp>
      <p:sp>
        <p:nvSpPr>
          <p:cNvPr id="15" name="Rectangle 3"/>
          <p:cNvSpPr>
            <a:spLocks noGrp="1" noChangeArrowheads="1"/>
          </p:cNvSpPr>
          <p:nvPr>
            <p:ph type="subTitle" idx="1"/>
          </p:nvPr>
        </p:nvSpPr>
        <p:spPr>
          <a:xfrm>
            <a:off x="1262251" y="4461865"/>
            <a:ext cx="9652000" cy="108604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a:t>Click to edit Master subtitle style</a:t>
            </a:r>
            <a:endParaRPr lang="en-US" dirty="0"/>
          </a:p>
        </p:txBody>
      </p:sp>
      <p:sp>
        <p:nvSpPr>
          <p:cNvPr id="16" name="Rectangle 2"/>
          <p:cNvSpPr>
            <a:spLocks noGrp="1" noChangeArrowheads="1"/>
          </p:cNvSpPr>
          <p:nvPr>
            <p:ph type="ctrTitle" hasCustomPrompt="1"/>
          </p:nvPr>
        </p:nvSpPr>
        <p:spPr>
          <a:xfrm>
            <a:off x="1262251" y="2309558"/>
            <a:ext cx="9652000" cy="2048540"/>
          </a:xfrm>
        </p:spPr>
        <p:txBody>
          <a:bodyPr anchor="ctr"/>
          <a:lstStyle>
            <a:lvl1pPr algn="ctr">
              <a:spcAft>
                <a:spcPts val="0"/>
              </a:spcAft>
              <a:defRPr b="1">
                <a:solidFill>
                  <a:schemeClr val="bg1"/>
                </a:solidFill>
                <a:latin typeface="Arial"/>
                <a:cs typeface="Arial"/>
              </a:defRPr>
            </a:lvl1pPr>
          </a:lstStyle>
          <a:p>
            <a:r>
              <a:rPr lang="en-US" dirty="0"/>
              <a:t>CLICK TO EDIT MASTER TITLE STYLE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2637" y="378615"/>
            <a:ext cx="2051227" cy="1092118"/>
          </a:xfrm>
          <a:prstGeom prst="rect">
            <a:avLst/>
          </a:prstGeom>
        </p:spPr>
      </p:pic>
    </p:spTree>
    <p:extLst>
      <p:ext uri="{BB962C8B-B14F-4D97-AF65-F5344CB8AC3E}">
        <p14:creationId xmlns:p14="http://schemas.microsoft.com/office/powerpoint/2010/main" val="4096640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Rectangle 13"/>
          <p:cNvSpPr>
            <a:spLocks noChangeArrowheads="1"/>
          </p:cNvSpPr>
          <p:nvPr/>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dirty="0">
              <a:solidFill>
                <a:schemeClr val="bg1"/>
              </a:solidFill>
            </a:endParaRPr>
          </a:p>
        </p:txBody>
      </p:sp>
      <p:sp>
        <p:nvSpPr>
          <p:cNvPr id="5" name="Rectangle 13"/>
          <p:cNvSpPr>
            <a:spLocks noChangeArrowheads="1"/>
          </p:cNvSpPr>
          <p:nvPr/>
        </p:nvSpPr>
        <p:spPr bwMode="auto">
          <a:xfrm rot="5400000">
            <a:off x="5553938" y="219938"/>
            <a:ext cx="1088068"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1B203D"/>
                </a:solidFill>
                <a:latin typeface="Arial"/>
                <a:cs typeface="Arial"/>
              </a:defRPr>
            </a:lvl1pPr>
          </a:lstStyle>
          <a:p>
            <a:r>
              <a:rPr lang="en-US" dirty="0"/>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953" y="6190082"/>
            <a:ext cx="6740595" cy="247770"/>
          </a:xfrm>
          <a:prstGeom prst="rect">
            <a:avLst/>
          </a:prstGeom>
        </p:spPr>
      </p:pic>
    </p:spTree>
    <p:extLst>
      <p:ext uri="{BB962C8B-B14F-4D97-AF65-F5344CB8AC3E}">
        <p14:creationId xmlns:p14="http://schemas.microsoft.com/office/powerpoint/2010/main" val="3159655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4" name="Rectangle 13"/>
          <p:cNvSpPr>
            <a:spLocks noChangeArrowheads="1"/>
          </p:cNvSpPr>
          <p:nvPr/>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dirty="0">
              <a:solidFill>
                <a:schemeClr val="bg1"/>
              </a:solidFill>
            </a:endParaRPr>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1B203D"/>
                </a:solidFill>
                <a:latin typeface="Arial"/>
                <a:cs typeface="Arial"/>
              </a:defRPr>
            </a:lvl1pPr>
          </a:lstStyle>
          <a:p>
            <a:r>
              <a:rPr lang="en-US" dirty="0"/>
              <a:t>CLICK TO EDIT MASTER TITLE STYLE</a:t>
            </a:r>
          </a:p>
        </p:txBody>
      </p:sp>
      <p:sp>
        <p:nvSpPr>
          <p:cNvPr id="6" name="Rectangle 13"/>
          <p:cNvSpPr>
            <a:spLocks noChangeArrowheads="1"/>
          </p:cNvSpPr>
          <p:nvPr/>
        </p:nvSpPr>
        <p:spPr bwMode="auto">
          <a:xfrm rot="5400000">
            <a:off x="5553940" y="219941"/>
            <a:ext cx="1088067" cy="1218806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973" y="6190083"/>
            <a:ext cx="6740556" cy="247769"/>
          </a:xfrm>
          <a:prstGeom prst="rect">
            <a:avLst/>
          </a:prstGeom>
        </p:spPr>
      </p:pic>
    </p:spTree>
    <p:extLst>
      <p:ext uri="{BB962C8B-B14F-4D97-AF65-F5344CB8AC3E}">
        <p14:creationId xmlns:p14="http://schemas.microsoft.com/office/powerpoint/2010/main" val="935892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5" name="Rectangle 13"/>
          <p:cNvSpPr>
            <a:spLocks noChangeArrowheads="1"/>
          </p:cNvSpPr>
          <p:nvPr/>
        </p:nvSpPr>
        <p:spPr bwMode="auto">
          <a:xfrm rot="5400000">
            <a:off x="2668971" y="-2665030"/>
            <a:ext cx="6858000"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chemeClr val="bg1"/>
                </a:solidFill>
                <a:latin typeface="Arial"/>
                <a:cs typeface="Arial"/>
              </a:defRPr>
            </a:lvl1pPr>
          </a:lstStyle>
          <a:p>
            <a:r>
              <a:rPr lang="en-US" dirty="0"/>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953" y="6190082"/>
            <a:ext cx="6740595" cy="247770"/>
          </a:xfrm>
          <a:prstGeom prst="rect">
            <a:avLst/>
          </a:prstGeom>
        </p:spPr>
      </p:pic>
    </p:spTree>
    <p:extLst>
      <p:ext uri="{BB962C8B-B14F-4D97-AF65-F5344CB8AC3E}">
        <p14:creationId xmlns:p14="http://schemas.microsoft.com/office/powerpoint/2010/main" val="34555964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sp>
        <p:nvSpPr>
          <p:cNvPr id="5" name="Rectangle 13"/>
          <p:cNvSpPr>
            <a:spLocks noChangeArrowheads="1"/>
          </p:cNvSpPr>
          <p:nvPr/>
        </p:nvSpPr>
        <p:spPr bwMode="auto">
          <a:xfrm rot="5400000">
            <a:off x="2668971" y="-2665030"/>
            <a:ext cx="6858000" cy="12188059"/>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endParaRPr lang="en-US" sz="2000"/>
          </a:p>
        </p:txBody>
      </p:sp>
      <p:sp>
        <p:nvSpPr>
          <p:cNvPr id="9"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1B203D"/>
                </a:solidFill>
                <a:latin typeface="Arial"/>
                <a:cs typeface="Arial"/>
              </a:defRPr>
            </a:lvl1pPr>
          </a:lstStyle>
          <a:p>
            <a:r>
              <a:rPr lang="en-US" dirty="0"/>
              <a:t>CLICK TO EDIT MASTER TITLE STYLE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973" y="6190083"/>
            <a:ext cx="6740556" cy="247769"/>
          </a:xfrm>
          <a:prstGeom prst="rect">
            <a:avLst/>
          </a:prstGeom>
        </p:spPr>
      </p:pic>
    </p:spTree>
    <p:extLst>
      <p:ext uri="{BB962C8B-B14F-4D97-AF65-F5344CB8AC3E}">
        <p14:creationId xmlns:p14="http://schemas.microsoft.com/office/powerpoint/2010/main" val="3966106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Rectangle 13"/>
          <p:cNvSpPr>
            <a:spLocks noChangeArrowheads="1"/>
          </p:cNvSpPr>
          <p:nvPr/>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a:solidFill>
                <a:schemeClr val="bg1"/>
              </a:solidFill>
            </a:endParaRPr>
          </a:p>
        </p:txBody>
      </p:sp>
      <p:sp>
        <p:nvSpPr>
          <p:cNvPr id="5" name="Rectangle 13"/>
          <p:cNvSpPr>
            <a:spLocks noChangeArrowheads="1"/>
          </p:cNvSpPr>
          <p:nvPr/>
        </p:nvSpPr>
        <p:spPr bwMode="auto">
          <a:xfrm rot="5400000">
            <a:off x="5553938" y="219938"/>
            <a:ext cx="1088068"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6" name="Picture Placeholder 2"/>
          <p:cNvSpPr>
            <a:spLocks noGrp="1"/>
          </p:cNvSpPr>
          <p:nvPr>
            <p:ph type="pic" idx="1"/>
          </p:nvPr>
        </p:nvSpPr>
        <p:spPr>
          <a:xfrm>
            <a:off x="1" y="2"/>
            <a:ext cx="12192000" cy="5769929"/>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953" y="6190082"/>
            <a:ext cx="6740595" cy="247770"/>
          </a:xfrm>
          <a:prstGeom prst="rect">
            <a:avLst/>
          </a:prstGeom>
        </p:spPr>
      </p:pic>
    </p:spTree>
    <p:extLst>
      <p:ext uri="{BB962C8B-B14F-4D97-AF65-F5344CB8AC3E}">
        <p14:creationId xmlns:p14="http://schemas.microsoft.com/office/powerpoint/2010/main" val="16733678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595427" y="147287"/>
            <a:ext cx="11086935" cy="990600"/>
          </a:xfrm>
        </p:spPr>
        <p:txBody>
          <a:bodyPr anchor="ctr"/>
          <a:lstStyle>
            <a:lvl1pPr>
              <a:defRPr sz="2800" cap="small" baseline="0">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95424" y="1358555"/>
            <a:ext cx="11086936" cy="5001061"/>
          </a:xfrm>
        </p:spPr>
        <p:txBody>
          <a:bodyPr/>
          <a:lstStyle>
            <a:lvl1pPr>
              <a:buClr>
                <a:srgbClr val="003264"/>
              </a:buClr>
              <a:buFont typeface="Arial"/>
              <a:buChar char="•"/>
              <a:defRPr baseline="0">
                <a:solidFill>
                  <a:srgbClr val="1B203D"/>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9022016" y="6553200"/>
            <a:ext cx="2660344" cy="304800"/>
          </a:xfrm>
          <a:ln/>
        </p:spPr>
        <p:txBody>
          <a:bodyPr/>
          <a:lstStyle>
            <a:lvl1pPr>
              <a:defRPr>
                <a:latin typeface="Arial" charset="0"/>
                <a:ea typeface="Arial" charset="0"/>
                <a:cs typeface="Arial" charset="0"/>
              </a:defRPr>
            </a:lvl1pPr>
          </a:lstStyle>
          <a:p>
            <a:fld id="{CA47687B-CF61-4A9F-AC77-F501D14ACAFA}" type="datetimeFigureOut">
              <a:rPr lang="en-US" smtClean="0"/>
              <a:t>1/2/2024</a:t>
            </a:fld>
            <a:endParaRPr lang="en-US"/>
          </a:p>
        </p:txBody>
      </p:sp>
      <p:sp>
        <p:nvSpPr>
          <p:cNvPr id="5" name="Rectangle 5"/>
          <p:cNvSpPr>
            <a:spLocks noGrp="1" noChangeArrowheads="1"/>
          </p:cNvSpPr>
          <p:nvPr>
            <p:ph type="ftr" sz="quarter" idx="11"/>
          </p:nvPr>
        </p:nvSpPr>
        <p:spPr>
          <a:xfrm>
            <a:off x="595425" y="6553200"/>
            <a:ext cx="6570492" cy="304800"/>
          </a:xfrm>
          <a:ln/>
        </p:spPr>
        <p:txBody>
          <a:bodyPr/>
          <a:lstStyle>
            <a:lvl1pPr>
              <a:defRPr>
                <a:solidFill>
                  <a:srgbClr val="1B203D"/>
                </a:solidFill>
              </a:defRPr>
            </a:lvl1pPr>
          </a:lstStyle>
          <a:p>
            <a:endParaRPr lang="en-US"/>
          </a:p>
        </p:txBody>
      </p:sp>
    </p:spTree>
    <p:extLst>
      <p:ext uri="{BB962C8B-B14F-4D97-AF65-F5344CB8AC3E}">
        <p14:creationId xmlns:p14="http://schemas.microsoft.com/office/powerpoint/2010/main" val="2479321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Rectangle 13"/>
          <p:cNvSpPr>
            <a:spLocks noChangeArrowheads="1"/>
          </p:cNvSpPr>
          <p:nvPr/>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dirty="0">
              <a:solidFill>
                <a:schemeClr val="bg1"/>
              </a:solidFill>
            </a:endParaRPr>
          </a:p>
        </p:txBody>
      </p:sp>
      <p:sp>
        <p:nvSpPr>
          <p:cNvPr id="5" name="Rectangle 13"/>
          <p:cNvSpPr>
            <a:spLocks noChangeArrowheads="1"/>
          </p:cNvSpPr>
          <p:nvPr/>
        </p:nvSpPr>
        <p:spPr bwMode="auto">
          <a:xfrm rot="5400000">
            <a:off x="5553938" y="219938"/>
            <a:ext cx="1088068"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003264"/>
                </a:solidFill>
                <a:latin typeface="Arial"/>
                <a:cs typeface="Arial"/>
              </a:defRPr>
            </a:lvl1pPr>
          </a:lstStyle>
          <a:p>
            <a:r>
              <a:rPr lang="en-US" dirty="0"/>
              <a:t>CLICK TO EDIT MASTER TITLE STYLE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8694" y="6038330"/>
            <a:ext cx="7362949" cy="466226"/>
          </a:xfrm>
          <a:prstGeom prst="rect">
            <a:avLst/>
          </a:prstGeom>
        </p:spPr>
      </p:pic>
    </p:spTree>
    <p:extLst>
      <p:ext uri="{BB962C8B-B14F-4D97-AF65-F5344CB8AC3E}">
        <p14:creationId xmlns:p14="http://schemas.microsoft.com/office/powerpoint/2010/main" val="18243728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609600" y="147287"/>
            <a:ext cx="11074400" cy="990600"/>
          </a:xfrm>
        </p:spPr>
        <p:txBody>
          <a:bodyPr anchor="ctr"/>
          <a:lstStyle>
            <a:lvl1pPr>
              <a:defRPr sz="2800" cap="small" baseline="0">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09600" y="1358555"/>
            <a:ext cx="11074400" cy="5001061"/>
          </a:xfrm>
        </p:spPr>
        <p:txBody>
          <a:bodyPr/>
          <a:lstStyle>
            <a:lvl1pPr>
              <a:buClr>
                <a:srgbClr val="003264"/>
              </a:buClr>
              <a:buFont typeface="Arial"/>
              <a:buChar char="•"/>
              <a:defRPr baseline="0">
                <a:solidFill>
                  <a:srgbClr val="1B203D"/>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8"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fld id="{CA47687B-CF61-4A9F-AC77-F501D14ACAFA}" type="datetimeFigureOut">
              <a:rPr lang="en-US" smtClean="0"/>
              <a:t>1/2/2024</a:t>
            </a:fld>
            <a:endParaRPr lang="en-US"/>
          </a:p>
        </p:txBody>
      </p:sp>
    </p:spTree>
    <p:extLst>
      <p:ext uri="{BB962C8B-B14F-4D97-AF65-F5344CB8AC3E}">
        <p14:creationId xmlns:p14="http://schemas.microsoft.com/office/powerpoint/2010/main" val="627778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800" cap="all" baseline="0"/>
            </a:lvl1pPr>
          </a:lstStyle>
          <a:p>
            <a:r>
              <a:rPr lang="en-US" dirty="0"/>
              <a:t>click to edit master title style</a:t>
            </a:r>
          </a:p>
        </p:txBody>
      </p:sp>
      <p:sp>
        <p:nvSpPr>
          <p:cNvPr id="3" name="Content Placeholder 2"/>
          <p:cNvSpPr>
            <a:spLocks noGrp="1"/>
          </p:cNvSpPr>
          <p:nvPr>
            <p:ph sz="half" idx="1"/>
          </p:nvPr>
        </p:nvSpPr>
        <p:spPr>
          <a:xfrm>
            <a:off x="609602" y="1358557"/>
            <a:ext cx="5442095"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58557"/>
            <a:ext cx="5486400"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11"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fld id="{CA47687B-CF61-4A9F-AC77-F501D14ACAFA}" type="datetimeFigureOut">
              <a:rPr lang="en-US" smtClean="0"/>
              <a:t>1/2/2024</a:t>
            </a:fld>
            <a:endParaRPr lang="en-US"/>
          </a:p>
        </p:txBody>
      </p:sp>
    </p:spTree>
    <p:extLst>
      <p:ext uri="{BB962C8B-B14F-4D97-AF65-F5344CB8AC3E}">
        <p14:creationId xmlns:p14="http://schemas.microsoft.com/office/powerpoint/2010/main" val="4003699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9" name="Rectangle 8"/>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half" idx="1"/>
          </p:nvPr>
        </p:nvSpPr>
        <p:spPr>
          <a:xfrm>
            <a:off x="603857" y="1351145"/>
            <a:ext cx="5500347" cy="5008472"/>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2" y="1351145"/>
            <a:ext cx="5485716" cy="2439029"/>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197602" y="3868933"/>
            <a:ext cx="5485716" cy="2490685"/>
          </a:xfrm>
        </p:spPr>
        <p:txBody>
          <a:bodyPr/>
          <a:lstStyle>
            <a:lvl1pPr>
              <a:buFont typeface="Arial"/>
              <a:buChar char="•"/>
              <a:defRPr sz="2000"/>
            </a:lvl1pPr>
            <a:lvl2pPr>
              <a:defRPr sz="19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12"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fld id="{CA47687B-CF61-4A9F-AC77-F501D14ACAFA}" type="datetimeFigureOut">
              <a:rPr lang="en-US" smtClean="0"/>
              <a:t>1/2/2024</a:t>
            </a:fld>
            <a:endParaRPr lang="en-US"/>
          </a:p>
        </p:txBody>
      </p:sp>
    </p:spTree>
    <p:extLst>
      <p:ext uri="{BB962C8B-B14F-4D97-AF65-F5344CB8AC3E}">
        <p14:creationId xmlns:p14="http://schemas.microsoft.com/office/powerpoint/2010/main" val="659306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13" name="Rectangle 12"/>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quarter" idx="1"/>
          </p:nvPr>
        </p:nvSpPr>
        <p:spPr>
          <a:xfrm>
            <a:off x="603860" y="1301923"/>
            <a:ext cx="5434711"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2" y="1301923"/>
            <a:ext cx="5485716"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03860" y="3937846"/>
            <a:ext cx="5434711"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7602" y="3937846"/>
            <a:ext cx="5485716"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fld id="{CA47687B-CF61-4A9F-AC77-F501D14ACAFA}" type="datetimeFigureOut">
              <a:rPr lang="en-US" smtClean="0"/>
              <a:t>1/2/2024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Tree>
    <p:extLst>
      <p:ext uri="{BB962C8B-B14F-4D97-AF65-F5344CB8AC3E}">
        <p14:creationId xmlns:p14="http://schemas.microsoft.com/office/powerpoint/2010/main" val="1733302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9" name="Rectangle 8"/>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Table Placeholder 2"/>
          <p:cNvSpPr>
            <a:spLocks noGrp="1"/>
          </p:cNvSpPr>
          <p:nvPr>
            <p:ph type="tbl" idx="1" hasCustomPrompt="1"/>
          </p:nvPr>
        </p:nvSpPr>
        <p:spPr>
          <a:xfrm>
            <a:off x="603861" y="1348711"/>
            <a:ext cx="11079457" cy="5010907"/>
          </a:xfrm>
        </p:spPr>
        <p:txBody>
          <a:bodyPr anchor="ctr"/>
          <a:lstStyle>
            <a:lvl1pPr algn="ctr">
              <a:defRPr/>
            </a:lvl1pPr>
          </a:lstStyle>
          <a:p>
            <a:pPr lvl="0"/>
            <a:r>
              <a:rPr lang="en-US" noProof="0" dirty="0"/>
              <a:t>Table</a:t>
            </a:r>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8"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10"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fld id="{CA47687B-CF61-4A9F-AC77-F501D14ACAFA}" type="datetimeFigureOut">
              <a:rPr lang="en-US" smtClean="0"/>
              <a:t>1/2/2024</a:t>
            </a:fld>
            <a:endParaRPr lang="en-US"/>
          </a:p>
        </p:txBody>
      </p:sp>
    </p:spTree>
    <p:extLst>
      <p:ext uri="{BB962C8B-B14F-4D97-AF65-F5344CB8AC3E}">
        <p14:creationId xmlns:p14="http://schemas.microsoft.com/office/powerpoint/2010/main" val="995086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4662" y="4800601"/>
            <a:ext cx="8913452" cy="566739"/>
          </a:xfrm>
        </p:spPr>
        <p:txBody>
          <a:bodyPr anchor="ct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614663" y="612775"/>
            <a:ext cx="8913452" cy="41148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614662" y="5367339"/>
            <a:ext cx="8913452"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8"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fld id="{CA47687B-CF61-4A9F-AC77-F501D14ACAFA}" type="datetimeFigureOut">
              <a:rPr lang="en-US" smtClean="0"/>
              <a:t>1/2/2024</a:t>
            </a:fld>
            <a:endParaRPr lang="en-US"/>
          </a:p>
        </p:txBody>
      </p:sp>
    </p:spTree>
    <p:extLst>
      <p:ext uri="{BB962C8B-B14F-4D97-AF65-F5344CB8AC3E}">
        <p14:creationId xmlns:p14="http://schemas.microsoft.com/office/powerpoint/2010/main" val="3190058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591122" y="-1742878"/>
            <a:ext cx="5013700"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10" name="Rectangle 4"/>
          <p:cNvSpPr>
            <a:spLocks noGrp="1" noChangeArrowheads="1"/>
          </p:cNvSpPr>
          <p:nvPr>
            <p:ph type="dt" sz="half" idx="10"/>
          </p:nvPr>
        </p:nvSpPr>
        <p:spPr>
          <a:xfrm>
            <a:off x="5024081" y="6085317"/>
            <a:ext cx="2147776" cy="3048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dirty="0"/>
          </a:p>
        </p:txBody>
      </p:sp>
      <p:sp>
        <p:nvSpPr>
          <p:cNvPr id="11" name="Rectangle 3"/>
          <p:cNvSpPr>
            <a:spLocks noGrp="1" noChangeArrowheads="1"/>
          </p:cNvSpPr>
          <p:nvPr>
            <p:ph type="subTitle" idx="1"/>
          </p:nvPr>
        </p:nvSpPr>
        <p:spPr>
          <a:xfrm>
            <a:off x="1262251" y="4509981"/>
            <a:ext cx="9652000" cy="108604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a:t>Click to edit Master subtitle style</a:t>
            </a:r>
            <a:endParaRPr lang="en-US" dirty="0"/>
          </a:p>
        </p:txBody>
      </p:sp>
      <p:sp>
        <p:nvSpPr>
          <p:cNvPr id="12" name="Rectangle 2"/>
          <p:cNvSpPr>
            <a:spLocks noGrp="1" noChangeArrowheads="1"/>
          </p:cNvSpPr>
          <p:nvPr>
            <p:ph type="ctrTitle" hasCustomPrompt="1"/>
          </p:nvPr>
        </p:nvSpPr>
        <p:spPr>
          <a:xfrm>
            <a:off x="1262251" y="2357674"/>
            <a:ext cx="9652000" cy="2048540"/>
          </a:xfrm>
        </p:spPr>
        <p:txBody>
          <a:bodyPr anchor="ctr"/>
          <a:lstStyle>
            <a:lvl1pPr algn="ctr">
              <a:spcAft>
                <a:spcPts val="0"/>
              </a:spcAft>
              <a:defRPr b="1">
                <a:solidFill>
                  <a:schemeClr val="bg1"/>
                </a:solidFill>
                <a:latin typeface="Arial"/>
                <a:cs typeface="Arial"/>
              </a:defRPr>
            </a:lvl1pPr>
          </a:lstStyle>
          <a:p>
            <a:r>
              <a:rPr lang="en-US" dirty="0"/>
              <a:t>CLICK TO EDIT MASTER TITLE STYLE</a:t>
            </a:r>
          </a:p>
        </p:txBody>
      </p:sp>
      <p:sp>
        <p:nvSpPr>
          <p:cNvPr id="8" name="Rectangle 7"/>
          <p:cNvSpPr>
            <a:spLocks noChangeArrowheads="1"/>
          </p:cNvSpPr>
          <p:nvPr userDrawn="1"/>
        </p:nvSpPr>
        <p:spPr bwMode="auto">
          <a:xfrm rot="5400000">
            <a:off x="5945572" y="611570"/>
            <a:ext cx="304800" cy="1218806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9" name="Rectangle 8"/>
          <p:cNvSpPr>
            <a:spLocks noChangeArrowheads="1"/>
          </p:cNvSpPr>
          <p:nvPr userDrawn="1"/>
        </p:nvSpPr>
        <p:spPr bwMode="auto">
          <a:xfrm rot="5400000">
            <a:off x="5166360" y="-5171623"/>
            <a:ext cx="1843787" cy="1218806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8531" y="376092"/>
            <a:ext cx="2050456" cy="1092633"/>
          </a:xfrm>
          <a:prstGeom prst="rect">
            <a:avLst/>
          </a:prstGeom>
        </p:spPr>
      </p:pic>
    </p:spTree>
    <p:extLst>
      <p:ext uri="{BB962C8B-B14F-4D97-AF65-F5344CB8AC3E}">
        <p14:creationId xmlns:p14="http://schemas.microsoft.com/office/powerpoint/2010/main" val="27818691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rot="5400000">
            <a:off x="5945572" y="611570"/>
            <a:ext cx="304800" cy="12188061"/>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9" name="Rectangle 8"/>
          <p:cNvSpPr>
            <a:spLocks noChangeArrowheads="1"/>
          </p:cNvSpPr>
          <p:nvPr userDrawn="1"/>
        </p:nvSpPr>
        <p:spPr bwMode="auto">
          <a:xfrm rot="5400000">
            <a:off x="5166360" y="-5171623"/>
            <a:ext cx="1843787" cy="1218806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13" name="Rectangle 4"/>
          <p:cNvSpPr>
            <a:spLocks noGrp="1" noChangeArrowheads="1"/>
          </p:cNvSpPr>
          <p:nvPr>
            <p:ph type="dt" sz="half" idx="10"/>
          </p:nvPr>
        </p:nvSpPr>
        <p:spPr>
          <a:xfrm>
            <a:off x="5024081" y="6085317"/>
            <a:ext cx="2147776" cy="3048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dirty="0"/>
          </a:p>
        </p:txBody>
      </p:sp>
      <p:sp>
        <p:nvSpPr>
          <p:cNvPr id="14" name="Rectangle 3"/>
          <p:cNvSpPr>
            <a:spLocks noGrp="1" noChangeArrowheads="1"/>
          </p:cNvSpPr>
          <p:nvPr>
            <p:ph type="subTitle" idx="1"/>
          </p:nvPr>
        </p:nvSpPr>
        <p:spPr>
          <a:xfrm>
            <a:off x="1262251" y="4661592"/>
            <a:ext cx="9652000" cy="1086040"/>
          </a:xfrm>
        </p:spPr>
        <p:txBody>
          <a:bodyPr anchor="t"/>
          <a:lstStyle>
            <a:lvl1pPr marL="0" indent="0" algn="ctr">
              <a:buFontTx/>
              <a:buNone/>
              <a:defRPr sz="1800" b="0" i="0" spc="100">
                <a:solidFill>
                  <a:srgbClr val="1B203D"/>
                </a:solidFill>
                <a:latin typeface="Arial" charset="0"/>
                <a:ea typeface="Arial" charset="0"/>
                <a:cs typeface="Arial" charset="0"/>
              </a:defRPr>
            </a:lvl1pPr>
          </a:lstStyle>
          <a:p>
            <a:r>
              <a:rPr lang="en-US"/>
              <a:t>Click to edit Master subtitle style</a:t>
            </a:r>
            <a:endParaRPr lang="en-US" dirty="0"/>
          </a:p>
        </p:txBody>
      </p:sp>
      <p:sp>
        <p:nvSpPr>
          <p:cNvPr id="15" name="Rectangle 2"/>
          <p:cNvSpPr>
            <a:spLocks noGrp="1" noChangeArrowheads="1"/>
          </p:cNvSpPr>
          <p:nvPr>
            <p:ph type="ctrTitle" hasCustomPrompt="1"/>
          </p:nvPr>
        </p:nvSpPr>
        <p:spPr>
          <a:xfrm>
            <a:off x="1262251" y="2509285"/>
            <a:ext cx="9652000" cy="2048540"/>
          </a:xfrm>
        </p:spPr>
        <p:txBody>
          <a:bodyPr anchor="ctr"/>
          <a:lstStyle>
            <a:lvl1pPr algn="ctr">
              <a:spcAft>
                <a:spcPts val="0"/>
              </a:spcAft>
              <a:defRPr b="1">
                <a:solidFill>
                  <a:srgbClr val="1B203D"/>
                </a:solidFill>
                <a:latin typeface="Arial"/>
                <a:cs typeface="Arial"/>
              </a:defRPr>
            </a:lvl1pPr>
          </a:lstStyle>
          <a:p>
            <a:r>
              <a:rPr lang="en-US" dirty="0"/>
              <a:t>CLICK TO EDIT MASTER TITLE STYLE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8531" y="376092"/>
            <a:ext cx="2050456" cy="1092633"/>
          </a:xfrm>
          <a:prstGeom prst="rect">
            <a:avLst/>
          </a:prstGeom>
        </p:spPr>
      </p:pic>
    </p:spTree>
    <p:extLst>
      <p:ext uri="{BB962C8B-B14F-4D97-AF65-F5344CB8AC3E}">
        <p14:creationId xmlns:p14="http://schemas.microsoft.com/office/powerpoint/2010/main" val="11893939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2668971" y="-2665029"/>
            <a:ext cx="6858000"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15" name="Rectangle 2"/>
          <p:cNvSpPr>
            <a:spLocks noGrp="1" noChangeArrowheads="1"/>
          </p:cNvSpPr>
          <p:nvPr>
            <p:ph type="ctrTitle" hasCustomPrompt="1"/>
          </p:nvPr>
        </p:nvSpPr>
        <p:spPr>
          <a:xfrm>
            <a:off x="1262251" y="659971"/>
            <a:ext cx="9652000" cy="2819400"/>
          </a:xfrm>
        </p:spPr>
        <p:txBody>
          <a:bodyPr anchor="b"/>
          <a:lstStyle>
            <a:lvl1pPr algn="ctr">
              <a:spcAft>
                <a:spcPts val="0"/>
              </a:spcAft>
              <a:defRPr b="1">
                <a:solidFill>
                  <a:schemeClr val="bg1"/>
                </a:solidFill>
                <a:latin typeface="Arial"/>
                <a:cs typeface="Arial"/>
              </a:defRPr>
            </a:lvl1pPr>
          </a:lstStyle>
          <a:p>
            <a:r>
              <a:rPr lang="en-US" dirty="0"/>
              <a:t>CLICK TO EDIT MASTER TITLE STYLE</a:t>
            </a:r>
          </a:p>
        </p:txBody>
      </p:sp>
      <p:sp>
        <p:nvSpPr>
          <p:cNvPr id="16" name="Rectangle 3"/>
          <p:cNvSpPr>
            <a:spLocks noGrp="1" noChangeArrowheads="1"/>
          </p:cNvSpPr>
          <p:nvPr>
            <p:ph type="subTitle" idx="1"/>
          </p:nvPr>
        </p:nvSpPr>
        <p:spPr>
          <a:xfrm>
            <a:off x="1262251" y="3707969"/>
            <a:ext cx="9652000" cy="137160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a:t>Click to edit Master subtitle style</a:t>
            </a:r>
            <a:endParaRPr lang="en-US" dirty="0"/>
          </a:p>
        </p:txBody>
      </p:sp>
      <p:sp>
        <p:nvSpPr>
          <p:cNvPr id="7" name="Rectangle 6"/>
          <p:cNvSpPr>
            <a:spLocks noChangeArrowheads="1"/>
          </p:cNvSpPr>
          <p:nvPr userDrawn="1"/>
        </p:nvSpPr>
        <p:spPr bwMode="auto">
          <a:xfrm rot="5400000">
            <a:off x="5166361" y="-157924"/>
            <a:ext cx="1843787" cy="1218806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18" name="Rectangle 4"/>
          <p:cNvSpPr>
            <a:spLocks noGrp="1" noChangeArrowheads="1"/>
          </p:cNvSpPr>
          <p:nvPr>
            <p:ph type="dt" sz="half" idx="10"/>
          </p:nvPr>
        </p:nvSpPr>
        <p:spPr>
          <a:xfrm>
            <a:off x="9448800" y="6400800"/>
            <a:ext cx="2540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8531" y="5383669"/>
            <a:ext cx="2050456" cy="1092633"/>
          </a:xfrm>
          <a:prstGeom prst="rect">
            <a:avLst/>
          </a:prstGeom>
        </p:spPr>
      </p:pic>
    </p:spTree>
    <p:extLst>
      <p:ext uri="{BB962C8B-B14F-4D97-AF65-F5344CB8AC3E}">
        <p14:creationId xmlns:p14="http://schemas.microsoft.com/office/powerpoint/2010/main" val="19970027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rot="5400000">
            <a:off x="5166361" y="-157924"/>
            <a:ext cx="1843787" cy="1218806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18" name="Rectangle 4"/>
          <p:cNvSpPr>
            <a:spLocks noGrp="1" noChangeArrowheads="1"/>
          </p:cNvSpPr>
          <p:nvPr>
            <p:ph type="dt" sz="half" idx="10"/>
          </p:nvPr>
        </p:nvSpPr>
        <p:spPr>
          <a:xfrm>
            <a:off x="9448800" y="6400800"/>
            <a:ext cx="2540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sp>
        <p:nvSpPr>
          <p:cNvPr id="11" name="Rectangle 2"/>
          <p:cNvSpPr>
            <a:spLocks noGrp="1" noChangeArrowheads="1"/>
          </p:cNvSpPr>
          <p:nvPr>
            <p:ph type="ctrTitle" hasCustomPrompt="1"/>
          </p:nvPr>
        </p:nvSpPr>
        <p:spPr>
          <a:xfrm>
            <a:off x="1262251" y="659972"/>
            <a:ext cx="9652000" cy="2582077"/>
          </a:xfrm>
        </p:spPr>
        <p:txBody>
          <a:bodyPr anchor="b"/>
          <a:lstStyle>
            <a:lvl1pPr algn="ctr">
              <a:spcAft>
                <a:spcPts val="0"/>
              </a:spcAft>
              <a:defRPr b="1">
                <a:solidFill>
                  <a:srgbClr val="1B203D"/>
                </a:solidFill>
                <a:latin typeface="Arial"/>
                <a:cs typeface="Arial"/>
              </a:defRPr>
            </a:lvl1pPr>
          </a:lstStyle>
          <a:p>
            <a:r>
              <a:rPr lang="en-US" dirty="0"/>
              <a:t>CLICK TO EDIT MASTER TITLE STYLE</a:t>
            </a:r>
          </a:p>
        </p:txBody>
      </p:sp>
      <p:sp>
        <p:nvSpPr>
          <p:cNvPr id="12" name="Rectangle 3"/>
          <p:cNvSpPr>
            <a:spLocks noGrp="1" noChangeArrowheads="1"/>
          </p:cNvSpPr>
          <p:nvPr>
            <p:ph type="subTitle" idx="1"/>
          </p:nvPr>
        </p:nvSpPr>
        <p:spPr>
          <a:xfrm>
            <a:off x="1262251" y="3362155"/>
            <a:ext cx="9652000" cy="1371600"/>
          </a:xfrm>
        </p:spPr>
        <p:txBody>
          <a:bodyPr anchor="t"/>
          <a:lstStyle>
            <a:lvl1pPr marL="0" indent="0" algn="ctr">
              <a:buFontTx/>
              <a:buNone/>
              <a:defRPr sz="1800" b="0" i="0" spc="100">
                <a:solidFill>
                  <a:srgbClr val="1B203D"/>
                </a:solidFill>
                <a:latin typeface="Arial" charset="0"/>
                <a:ea typeface="Arial" charset="0"/>
                <a:cs typeface="Arial" charset="0"/>
              </a:defRPr>
            </a:lvl1pPr>
          </a:lstStyle>
          <a:p>
            <a:r>
              <a:rPr lang="en-US"/>
              <a:t>Click to edit Master subtitle style</a:t>
            </a:r>
            <a:endParaRPr lang="en-US" dirty="0"/>
          </a:p>
        </p:txBody>
      </p:sp>
      <p:sp>
        <p:nvSpPr>
          <p:cNvPr id="13" name="Rectangle 12"/>
          <p:cNvSpPr>
            <a:spLocks noChangeArrowheads="1"/>
          </p:cNvSpPr>
          <p:nvPr userDrawn="1"/>
        </p:nvSpPr>
        <p:spPr bwMode="auto">
          <a:xfrm rot="5400000">
            <a:off x="6040632" y="-1067787"/>
            <a:ext cx="114680" cy="12188061"/>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8531" y="5383669"/>
            <a:ext cx="2050456" cy="1092633"/>
          </a:xfrm>
          <a:prstGeom prst="rect">
            <a:avLst/>
          </a:prstGeom>
        </p:spPr>
      </p:pic>
    </p:spTree>
    <p:extLst>
      <p:ext uri="{BB962C8B-B14F-4D97-AF65-F5344CB8AC3E}">
        <p14:creationId xmlns:p14="http://schemas.microsoft.com/office/powerpoint/2010/main" val="2562544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4" name="Rectangle 13"/>
          <p:cNvSpPr>
            <a:spLocks noChangeArrowheads="1"/>
          </p:cNvSpPr>
          <p:nvPr/>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dirty="0">
              <a:solidFill>
                <a:schemeClr val="bg1"/>
              </a:solidFill>
            </a:endParaRPr>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003264"/>
                </a:solidFill>
                <a:latin typeface="Arial"/>
                <a:cs typeface="Arial"/>
              </a:defRPr>
            </a:lvl1pPr>
          </a:lstStyle>
          <a:p>
            <a:r>
              <a:rPr lang="en-US" dirty="0"/>
              <a:t>CLICK TO EDIT MASTER TITLE STYLE</a:t>
            </a:r>
          </a:p>
        </p:txBody>
      </p:sp>
      <p:sp>
        <p:nvSpPr>
          <p:cNvPr id="6" name="Rectangle 13"/>
          <p:cNvSpPr>
            <a:spLocks noChangeArrowheads="1"/>
          </p:cNvSpPr>
          <p:nvPr/>
        </p:nvSpPr>
        <p:spPr bwMode="auto">
          <a:xfrm rot="5400000">
            <a:off x="5553940" y="219941"/>
            <a:ext cx="1088067"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000" y="6038330"/>
            <a:ext cx="7362336" cy="466226"/>
          </a:xfrm>
          <a:prstGeom prst="rect">
            <a:avLst/>
          </a:prstGeom>
        </p:spPr>
      </p:pic>
    </p:spTree>
    <p:extLst>
      <p:ext uri="{BB962C8B-B14F-4D97-AF65-F5344CB8AC3E}">
        <p14:creationId xmlns:p14="http://schemas.microsoft.com/office/powerpoint/2010/main" val="34663946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dirty="0">
              <a:solidFill>
                <a:schemeClr val="bg1"/>
              </a:solidFill>
            </a:endParaRPr>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1B203D"/>
                </a:solidFill>
                <a:latin typeface="Arial"/>
                <a:cs typeface="Arial"/>
              </a:defRPr>
            </a:lvl1pPr>
          </a:lstStyle>
          <a:p>
            <a:r>
              <a:rPr lang="en-US" dirty="0"/>
              <a:t>CLICK TO EDIT MASTER TITLE STYLE</a:t>
            </a:r>
          </a:p>
        </p:txBody>
      </p:sp>
      <p:sp>
        <p:nvSpPr>
          <p:cNvPr id="6" name="Rectangle 13"/>
          <p:cNvSpPr>
            <a:spLocks noChangeArrowheads="1"/>
          </p:cNvSpPr>
          <p:nvPr userDrawn="1"/>
        </p:nvSpPr>
        <p:spPr bwMode="auto">
          <a:xfrm rot="5400000">
            <a:off x="5553940" y="219941"/>
            <a:ext cx="1088067" cy="1218806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7973" y="6190083"/>
            <a:ext cx="6740556" cy="247769"/>
          </a:xfrm>
          <a:prstGeom prst="rect">
            <a:avLst/>
          </a:prstGeom>
        </p:spPr>
      </p:pic>
    </p:spTree>
    <p:extLst>
      <p:ext uri="{BB962C8B-B14F-4D97-AF65-F5344CB8AC3E}">
        <p14:creationId xmlns:p14="http://schemas.microsoft.com/office/powerpoint/2010/main" val="2089434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2668971" y="-2665030"/>
            <a:ext cx="6858000"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chemeClr val="bg1"/>
                </a:solidFill>
                <a:latin typeface="Arial"/>
                <a:cs typeface="Arial"/>
              </a:defRPr>
            </a:lvl1p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7953" y="6190082"/>
            <a:ext cx="6740595" cy="247770"/>
          </a:xfrm>
          <a:prstGeom prst="rect">
            <a:avLst/>
          </a:prstGeom>
        </p:spPr>
      </p:pic>
    </p:spTree>
    <p:extLst>
      <p:ext uri="{BB962C8B-B14F-4D97-AF65-F5344CB8AC3E}">
        <p14:creationId xmlns:p14="http://schemas.microsoft.com/office/powerpoint/2010/main" val="40113685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a:solidFill>
                <a:schemeClr val="bg1"/>
              </a:solidFill>
            </a:endParaRPr>
          </a:p>
        </p:txBody>
      </p:sp>
      <p:sp>
        <p:nvSpPr>
          <p:cNvPr id="9" name="Picture Placeholder 2"/>
          <p:cNvSpPr>
            <a:spLocks noGrp="1"/>
          </p:cNvSpPr>
          <p:nvPr>
            <p:ph type="pic" idx="1"/>
          </p:nvPr>
        </p:nvSpPr>
        <p:spPr>
          <a:xfrm>
            <a:off x="1" y="2"/>
            <a:ext cx="12192000" cy="5769929"/>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10" name="Rectangle 13"/>
          <p:cNvSpPr>
            <a:spLocks noChangeArrowheads="1"/>
          </p:cNvSpPr>
          <p:nvPr userDrawn="1"/>
        </p:nvSpPr>
        <p:spPr bwMode="auto">
          <a:xfrm rot="5400000">
            <a:off x="5553940" y="219941"/>
            <a:ext cx="1088067" cy="12188061"/>
          </a:xfrm>
          <a:prstGeom prst="rect">
            <a:avLst/>
          </a:prstGeom>
          <a:solidFill>
            <a:srgbClr val="F1AB1F"/>
          </a:solidFill>
          <a:ln w="9525">
            <a:solidFill>
              <a:srgbClr val="F1AB1F"/>
            </a:solid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7973" y="6190083"/>
            <a:ext cx="6740556" cy="247769"/>
          </a:xfrm>
          <a:prstGeom prst="rect">
            <a:avLst/>
          </a:prstGeom>
        </p:spPr>
      </p:pic>
    </p:spTree>
    <p:extLst>
      <p:ext uri="{BB962C8B-B14F-4D97-AF65-F5344CB8AC3E}">
        <p14:creationId xmlns:p14="http://schemas.microsoft.com/office/powerpoint/2010/main" val="31391164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595427" y="147287"/>
            <a:ext cx="11086935" cy="990600"/>
          </a:xfrm>
        </p:spPr>
        <p:txBody>
          <a:bodyPr anchor="ctr"/>
          <a:lstStyle>
            <a:lvl1pPr>
              <a:defRPr sz="2800" cap="small" baseline="0">
                <a:solidFill>
                  <a:srgbClr val="1B203D"/>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95424" y="1358555"/>
            <a:ext cx="11086936" cy="5001061"/>
          </a:xfrm>
        </p:spPr>
        <p:txBody>
          <a:bodyPr/>
          <a:lstStyle>
            <a:lvl1pPr>
              <a:buClr>
                <a:srgbClr val="003264"/>
              </a:buClr>
              <a:buFont typeface="Arial"/>
              <a:buChar char="•"/>
              <a:defRPr baseline="0">
                <a:solidFill>
                  <a:srgbClr val="1B203D"/>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9022016" y="6553200"/>
            <a:ext cx="2660344" cy="304800"/>
          </a:xfrm>
          <a:ln/>
        </p:spPr>
        <p:txBody>
          <a:bodyPr/>
          <a:lstStyle>
            <a:lvl1pPr>
              <a:defRPr>
                <a:latin typeface="Arial" charset="0"/>
                <a:ea typeface="Arial" charset="0"/>
                <a:cs typeface="Arial" charset="0"/>
              </a:defRPr>
            </a:lvl1pPr>
          </a:lstStyle>
          <a:p>
            <a:pPr>
              <a:defRPr/>
            </a:pPr>
            <a:endParaRPr lang="en-US" dirty="0"/>
          </a:p>
        </p:txBody>
      </p:sp>
      <p:sp>
        <p:nvSpPr>
          <p:cNvPr id="5" name="Rectangle 5"/>
          <p:cNvSpPr>
            <a:spLocks noGrp="1" noChangeArrowheads="1"/>
          </p:cNvSpPr>
          <p:nvPr>
            <p:ph type="ftr" sz="quarter" idx="11"/>
          </p:nvPr>
        </p:nvSpPr>
        <p:spPr>
          <a:xfrm>
            <a:off x="595425" y="6553200"/>
            <a:ext cx="6570492" cy="304800"/>
          </a:xfrm>
          <a:ln/>
        </p:spPr>
        <p:txBody>
          <a:bodyPr/>
          <a:lstStyle>
            <a:lvl1pPr>
              <a:defRPr/>
            </a:lvl1pPr>
          </a:lstStyle>
          <a:p>
            <a:pPr>
              <a:defRPr/>
            </a:pPr>
            <a:endParaRPr lang="en-US" dirty="0"/>
          </a:p>
        </p:txBody>
      </p:sp>
    </p:spTree>
    <p:extLst>
      <p:ext uri="{BB962C8B-B14F-4D97-AF65-F5344CB8AC3E}">
        <p14:creationId xmlns:p14="http://schemas.microsoft.com/office/powerpoint/2010/main" val="16153700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609600" y="147287"/>
            <a:ext cx="11074400" cy="990600"/>
          </a:xfrm>
        </p:spPr>
        <p:txBody>
          <a:bodyPr anchor="ctr"/>
          <a:lstStyle>
            <a:lvl1pPr>
              <a:defRPr sz="2800" cap="small" baseline="0">
                <a:solidFill>
                  <a:srgbClr val="1B203D"/>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09600" y="1358555"/>
            <a:ext cx="11074400" cy="5001061"/>
          </a:xfrm>
        </p:spPr>
        <p:txBody>
          <a:bodyPr/>
          <a:lstStyle>
            <a:lvl1pPr>
              <a:buClr>
                <a:srgbClr val="003264"/>
              </a:buClr>
              <a:buFont typeface="Arial"/>
              <a:buChar char="•"/>
              <a:defRPr baseline="0">
                <a:solidFill>
                  <a:srgbClr val="1B203D"/>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4530E-D695-45C9-AFB6-E411BBE0972A}" type="slidenum">
              <a:rPr lang="en-US"/>
              <a:pPr>
                <a:defRPr/>
              </a:pPr>
              <a:t>‹#›</a:t>
            </a:fld>
            <a:endParaRPr lang="en-US"/>
          </a:p>
        </p:txBody>
      </p:sp>
    </p:spTree>
    <p:extLst>
      <p:ext uri="{BB962C8B-B14F-4D97-AF65-F5344CB8AC3E}">
        <p14:creationId xmlns:p14="http://schemas.microsoft.com/office/powerpoint/2010/main" val="37719878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800" cap="all" baseline="0"/>
            </a:lvl1pPr>
          </a:lstStyle>
          <a:p>
            <a:r>
              <a:rPr lang="en-US" dirty="0"/>
              <a:t>click to edit master title style</a:t>
            </a:r>
          </a:p>
        </p:txBody>
      </p:sp>
      <p:sp>
        <p:nvSpPr>
          <p:cNvPr id="3" name="Content Placeholder 2"/>
          <p:cNvSpPr>
            <a:spLocks noGrp="1"/>
          </p:cNvSpPr>
          <p:nvPr>
            <p:ph sz="half" idx="1"/>
          </p:nvPr>
        </p:nvSpPr>
        <p:spPr>
          <a:xfrm>
            <a:off x="609602" y="1358557"/>
            <a:ext cx="5442095"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58557"/>
            <a:ext cx="5486400"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C9D31-C077-4F1D-9A24-5EC35A00F916}" type="slidenum">
              <a:rPr lang="en-US"/>
              <a:pPr>
                <a:defRPr/>
              </a:pPr>
              <a:t>‹#›</a:t>
            </a:fld>
            <a:endParaRPr lang="en-US"/>
          </a:p>
        </p:txBody>
      </p:sp>
      <p:sp>
        <p:nvSpPr>
          <p:cNvPr id="11"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3266665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9" name="Rectangle 8"/>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half" idx="1"/>
          </p:nvPr>
        </p:nvSpPr>
        <p:spPr>
          <a:xfrm>
            <a:off x="603857" y="1351145"/>
            <a:ext cx="5500347" cy="5008472"/>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2" y="1351145"/>
            <a:ext cx="5485716" cy="2439029"/>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197602" y="3868933"/>
            <a:ext cx="5485716" cy="2490685"/>
          </a:xfrm>
        </p:spPr>
        <p:txBody>
          <a:bodyPr/>
          <a:lstStyle>
            <a:lvl1pPr>
              <a:buFont typeface="Arial"/>
              <a:buChar char="•"/>
              <a:defRPr sz="2000"/>
            </a:lvl1pPr>
            <a:lvl2pPr>
              <a:defRPr sz="19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A02BB6-1A9C-452C-B494-FBD8DDFC7C76}" type="slidenum">
              <a:rPr lang="en-US"/>
              <a:pPr>
                <a:defRPr/>
              </a:pPr>
              <a:t>‹#›</a:t>
            </a:fld>
            <a:endParaRPr lang="en-US"/>
          </a:p>
        </p:txBody>
      </p:sp>
      <p:sp>
        <p:nvSpPr>
          <p:cNvPr id="12"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3483205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13" name="Rectangle 12"/>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quarter" idx="1"/>
          </p:nvPr>
        </p:nvSpPr>
        <p:spPr>
          <a:xfrm>
            <a:off x="603860" y="1301923"/>
            <a:ext cx="5434711"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2" y="1301923"/>
            <a:ext cx="5485716"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03860" y="3937846"/>
            <a:ext cx="5434711"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7602" y="3937846"/>
            <a:ext cx="5485716"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6E62A-80FB-44D8-8A0D-CECAD572AF87}" type="slidenum">
              <a:rPr lang="en-US"/>
              <a:pPr>
                <a:defRPr/>
              </a:pPr>
              <a:t>‹#›</a:t>
            </a:fld>
            <a:endParaRPr lang="en-US"/>
          </a:p>
        </p:txBody>
      </p:sp>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Tree>
    <p:extLst>
      <p:ext uri="{BB962C8B-B14F-4D97-AF65-F5344CB8AC3E}">
        <p14:creationId xmlns:p14="http://schemas.microsoft.com/office/powerpoint/2010/main" val="17354551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9" name="Rectangle 8"/>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Table Placeholder 2"/>
          <p:cNvSpPr>
            <a:spLocks noGrp="1"/>
          </p:cNvSpPr>
          <p:nvPr>
            <p:ph type="tbl" idx="1" hasCustomPrompt="1"/>
          </p:nvPr>
        </p:nvSpPr>
        <p:spPr>
          <a:xfrm>
            <a:off x="603861" y="1348711"/>
            <a:ext cx="11079457" cy="5010907"/>
          </a:xfrm>
        </p:spPr>
        <p:txBody>
          <a:bodyPr anchor="ctr"/>
          <a:lstStyle>
            <a:lvl1pPr algn="ctr">
              <a:defRPr/>
            </a:lvl1pPr>
          </a:lstStyle>
          <a:p>
            <a:pPr lvl="0"/>
            <a:r>
              <a:rPr lang="en-US" noProof="0" dirty="0"/>
              <a:t>Table</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180C0-0ACE-425D-849B-9C4339D9495E}" type="slidenum">
              <a:rPr lang="en-US"/>
              <a:pPr>
                <a:defRPr/>
              </a:pPr>
              <a:t>‹#›</a:t>
            </a:fld>
            <a:endParaRPr lang="en-US"/>
          </a:p>
        </p:txBody>
      </p:sp>
      <p:sp>
        <p:nvSpPr>
          <p:cNvPr id="8"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10"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4546279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4662" y="4800601"/>
            <a:ext cx="8913452" cy="566739"/>
          </a:xfrm>
        </p:spPr>
        <p:txBody>
          <a:bodyPr anchor="ct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614663" y="612775"/>
            <a:ext cx="8913452" cy="41148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614662" y="5367339"/>
            <a:ext cx="8913452"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716E3-BCC5-4306-8204-3518F1026FEC}" type="slidenum">
              <a:rPr lang="en-US"/>
              <a:pPr>
                <a:defRPr/>
              </a:pPr>
              <a:t>‹#›</a:t>
            </a:fld>
            <a:endParaRPr lang="en-US"/>
          </a:p>
        </p:txBody>
      </p:sp>
      <p:sp>
        <p:nvSpPr>
          <p:cNvPr id="8"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341278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5" name="Rectangle 13"/>
          <p:cNvSpPr>
            <a:spLocks noChangeArrowheads="1"/>
          </p:cNvSpPr>
          <p:nvPr/>
        </p:nvSpPr>
        <p:spPr bwMode="auto">
          <a:xfrm rot="5400000">
            <a:off x="2668971" y="-2665030"/>
            <a:ext cx="6858000"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chemeClr val="bg1"/>
                </a:solidFill>
                <a:latin typeface="Arial"/>
                <a:cs typeface="Arial"/>
              </a:defRPr>
            </a:lvl1pPr>
          </a:lstStyle>
          <a:p>
            <a:r>
              <a:rPr lang="en-US" dirty="0"/>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8694" y="6038330"/>
            <a:ext cx="7362949" cy="466226"/>
          </a:xfrm>
          <a:prstGeom prst="rect">
            <a:avLst/>
          </a:prstGeom>
        </p:spPr>
      </p:pic>
    </p:spTree>
    <p:extLst>
      <p:ext uri="{BB962C8B-B14F-4D97-AF65-F5344CB8AC3E}">
        <p14:creationId xmlns:p14="http://schemas.microsoft.com/office/powerpoint/2010/main" val="2508340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sp>
        <p:nvSpPr>
          <p:cNvPr id="5" name="Rectangle 13"/>
          <p:cNvSpPr>
            <a:spLocks noChangeArrowheads="1"/>
          </p:cNvSpPr>
          <p:nvPr/>
        </p:nvSpPr>
        <p:spPr bwMode="auto">
          <a:xfrm rot="5400000">
            <a:off x="2668971" y="-2665030"/>
            <a:ext cx="6858000" cy="12188059"/>
          </a:xfrm>
          <a:prstGeom prst="rect">
            <a:avLst/>
          </a:prstGeom>
          <a:solidFill>
            <a:srgbClr val="FBCE20"/>
          </a:solidFill>
          <a:ln w="9525">
            <a:noFill/>
            <a:miter lim="800000"/>
            <a:headEnd/>
            <a:tailEnd/>
          </a:ln>
          <a:effectLst/>
        </p:spPr>
        <p:txBody>
          <a:bodyPr wrap="none" anchor="ctr"/>
          <a:lstStyle/>
          <a:p>
            <a:pPr eaLnBrk="0" hangingPunct="0">
              <a:spcBef>
                <a:spcPct val="50000"/>
              </a:spcBef>
              <a:defRPr/>
            </a:pPr>
            <a:endParaRPr lang="en-US" sz="2000"/>
          </a:p>
        </p:txBody>
      </p:sp>
      <p:sp>
        <p:nvSpPr>
          <p:cNvPr id="9"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003264"/>
                </a:solidFill>
                <a:latin typeface="Arial"/>
                <a:cs typeface="Arial"/>
              </a:defRPr>
            </a:lvl1pPr>
          </a:lstStyle>
          <a:p>
            <a:r>
              <a:rPr lang="en-US" dirty="0"/>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000" y="6038330"/>
            <a:ext cx="7362336" cy="466226"/>
          </a:xfrm>
          <a:prstGeom prst="rect">
            <a:avLst/>
          </a:prstGeom>
        </p:spPr>
      </p:pic>
    </p:spTree>
    <p:extLst>
      <p:ext uri="{BB962C8B-B14F-4D97-AF65-F5344CB8AC3E}">
        <p14:creationId xmlns:p14="http://schemas.microsoft.com/office/powerpoint/2010/main" val="3132234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Rectangle 13"/>
          <p:cNvSpPr>
            <a:spLocks noChangeArrowheads="1"/>
          </p:cNvSpPr>
          <p:nvPr/>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a:solidFill>
                <a:schemeClr val="bg1"/>
              </a:solidFill>
            </a:endParaRPr>
          </a:p>
        </p:txBody>
      </p:sp>
      <p:sp>
        <p:nvSpPr>
          <p:cNvPr id="5" name="Rectangle 13"/>
          <p:cNvSpPr>
            <a:spLocks noChangeArrowheads="1"/>
          </p:cNvSpPr>
          <p:nvPr/>
        </p:nvSpPr>
        <p:spPr bwMode="auto">
          <a:xfrm rot="5400000">
            <a:off x="5553938" y="219938"/>
            <a:ext cx="1088068"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6" name="Picture Placeholder 2"/>
          <p:cNvSpPr>
            <a:spLocks noGrp="1"/>
          </p:cNvSpPr>
          <p:nvPr>
            <p:ph type="pic" idx="1"/>
          </p:nvPr>
        </p:nvSpPr>
        <p:spPr>
          <a:xfrm>
            <a:off x="1" y="2"/>
            <a:ext cx="12192000" cy="5769929"/>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8694" y="6038330"/>
            <a:ext cx="7362949" cy="466226"/>
          </a:xfrm>
          <a:prstGeom prst="rect">
            <a:avLst/>
          </a:prstGeom>
        </p:spPr>
      </p:pic>
    </p:spTree>
    <p:extLst>
      <p:ext uri="{BB962C8B-B14F-4D97-AF65-F5344CB8AC3E}">
        <p14:creationId xmlns:p14="http://schemas.microsoft.com/office/powerpoint/2010/main" val="1667686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595427" y="147287"/>
            <a:ext cx="11086935" cy="990600"/>
          </a:xfrm>
        </p:spPr>
        <p:txBody>
          <a:bodyPr anchor="ctr"/>
          <a:lstStyle>
            <a:lvl1pPr>
              <a:defRPr sz="2800" cap="small" baseline="0">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95424" y="1358555"/>
            <a:ext cx="11086936" cy="5001061"/>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9022016" y="6553200"/>
            <a:ext cx="2660344" cy="304800"/>
          </a:xfrm>
          <a:ln/>
        </p:spPr>
        <p:txBody>
          <a:bodyPr/>
          <a:lstStyle>
            <a:lvl1pPr>
              <a:defRPr>
                <a:latin typeface="Arial" charset="0"/>
                <a:ea typeface="Arial" charset="0"/>
                <a:cs typeface="Arial" charset="0"/>
              </a:defRPr>
            </a:lvl1pPr>
          </a:lstStyle>
          <a:p>
            <a:fld id="{CA47687B-CF61-4A9F-AC77-F501D14ACAFA}" type="datetimeFigureOut">
              <a:rPr lang="en-US" smtClean="0"/>
              <a:t>1/2/2024</a:t>
            </a:fld>
            <a:endParaRPr lang="en-US"/>
          </a:p>
        </p:txBody>
      </p:sp>
      <p:sp>
        <p:nvSpPr>
          <p:cNvPr id="5" name="Rectangle 5"/>
          <p:cNvSpPr>
            <a:spLocks noGrp="1" noChangeArrowheads="1"/>
          </p:cNvSpPr>
          <p:nvPr>
            <p:ph type="ftr" sz="quarter" idx="11"/>
          </p:nvPr>
        </p:nvSpPr>
        <p:spPr>
          <a:xfrm>
            <a:off x="595425" y="6553200"/>
            <a:ext cx="6570492" cy="304800"/>
          </a:xfrm>
          <a:ln/>
        </p:spPr>
        <p:txBody>
          <a:bodyPr/>
          <a:lstStyle>
            <a:lvl1pPr>
              <a:defRPr/>
            </a:lvl1pPr>
          </a:lstStyle>
          <a:p>
            <a:endParaRPr lang="en-US"/>
          </a:p>
        </p:txBody>
      </p:sp>
    </p:spTree>
    <p:extLst>
      <p:ext uri="{BB962C8B-B14F-4D97-AF65-F5344CB8AC3E}">
        <p14:creationId xmlns:p14="http://schemas.microsoft.com/office/powerpoint/2010/main" val="375442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3"/>
          <p:cNvSpPr>
            <a:spLocks noChangeArrowheads="1"/>
          </p:cNvSpPr>
          <p:nvPr/>
        </p:nvSpPr>
        <p:spPr bwMode="auto">
          <a:xfrm rot="5400000">
            <a:off x="5827329" y="497271"/>
            <a:ext cx="533400" cy="12188059"/>
          </a:xfrm>
          <a:prstGeom prst="rect">
            <a:avLst/>
          </a:prstGeom>
          <a:solidFill>
            <a:srgbClr val="FBCE20"/>
          </a:solidFill>
          <a:ln w="9525">
            <a:noFill/>
            <a:miter lim="800000"/>
            <a:headEnd/>
            <a:tailEnd/>
          </a:ln>
          <a:effectLst/>
        </p:spPr>
        <p:txBody>
          <a:bodyPr wrap="none" anchor="ctr"/>
          <a:lstStyle/>
          <a:p>
            <a:pPr eaLnBrk="0" hangingPunct="0">
              <a:spcBef>
                <a:spcPct val="50000"/>
              </a:spcBef>
              <a:defRPr/>
            </a:pPr>
            <a:endParaRPr lang="en-US" sz="2000"/>
          </a:p>
        </p:txBody>
      </p:sp>
      <p:sp>
        <p:nvSpPr>
          <p:cNvPr id="11" name="Rectangle 13"/>
          <p:cNvSpPr>
            <a:spLocks noChangeArrowheads="1"/>
          </p:cNvSpPr>
          <p:nvPr/>
        </p:nvSpPr>
        <p:spPr bwMode="auto">
          <a:xfrm rot="5400000">
            <a:off x="5529030" y="-5525089"/>
            <a:ext cx="1137884"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4098" name="Rectangle 2"/>
          <p:cNvSpPr>
            <a:spLocks noGrp="1" noChangeArrowheads="1"/>
          </p:cNvSpPr>
          <p:nvPr>
            <p:ph type="title"/>
          </p:nvPr>
        </p:nvSpPr>
        <p:spPr bwMode="auto">
          <a:xfrm>
            <a:off x="609600" y="147284"/>
            <a:ext cx="11074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099" name="Rectangle 3"/>
          <p:cNvSpPr>
            <a:spLocks noGrp="1" noChangeArrowheads="1"/>
          </p:cNvSpPr>
          <p:nvPr>
            <p:ph type="body" idx="1"/>
          </p:nvPr>
        </p:nvSpPr>
        <p:spPr bwMode="auto">
          <a:xfrm>
            <a:off x="609600" y="1368403"/>
            <a:ext cx="11074400" cy="495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7797629" y="6553200"/>
            <a:ext cx="3884731"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800" b="1" i="0" u="none" kern="1500" cap="all" spc="1500">
                <a:solidFill>
                  <a:srgbClr val="003264"/>
                </a:solidFill>
                <a:latin typeface="Arial" charset="0"/>
                <a:ea typeface="Arial" charset="0"/>
                <a:cs typeface="Arial" charset="0"/>
              </a:defRPr>
            </a:lvl1pPr>
          </a:lstStyle>
          <a:p>
            <a:fld id="{CA47687B-CF61-4A9F-AC77-F501D14ACAFA}" type="datetimeFigureOut">
              <a:rPr lang="en-US" smtClean="0"/>
              <a:t>1/2/2024</a:t>
            </a:fld>
            <a:endParaRPr lang="en-US"/>
          </a:p>
        </p:txBody>
      </p:sp>
      <p:sp>
        <p:nvSpPr>
          <p:cNvPr id="1029" name="Rectangle 5"/>
          <p:cNvSpPr>
            <a:spLocks noGrp="1" noChangeArrowheads="1"/>
          </p:cNvSpPr>
          <p:nvPr>
            <p:ph type="ftr" sz="quarter" idx="3"/>
          </p:nvPr>
        </p:nvSpPr>
        <p:spPr bwMode="auto">
          <a:xfrm>
            <a:off x="603173" y="65532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800" b="1" i="0" u="none" kern="1500" cap="all" spc="1500">
                <a:solidFill>
                  <a:srgbClr val="003264"/>
                </a:solidFill>
                <a:latin typeface="Arial" charset="0"/>
                <a:ea typeface="Arial" charset="0"/>
                <a:cs typeface="Arial" charset="0"/>
              </a:defRPr>
            </a:lvl1pPr>
          </a:lstStyle>
          <a:p>
            <a:endParaRPr lang="en-US"/>
          </a:p>
        </p:txBody>
      </p:sp>
      <p:sp>
        <p:nvSpPr>
          <p:cNvPr id="1030" name="Rectangle 6"/>
          <p:cNvSpPr>
            <a:spLocks noGrp="1" noChangeArrowheads="1"/>
          </p:cNvSpPr>
          <p:nvPr>
            <p:ph type="sldNum" sz="quarter" idx="4"/>
          </p:nvPr>
        </p:nvSpPr>
        <p:spPr bwMode="auto">
          <a:xfrm>
            <a:off x="4873929" y="65532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900" b="1" i="0" u="none" cap="all">
                <a:solidFill>
                  <a:srgbClr val="003264"/>
                </a:solidFill>
                <a:latin typeface="Rial"/>
                <a:cs typeface="Rial"/>
              </a:defRPr>
            </a:lvl1pPr>
          </a:lstStyle>
          <a:p>
            <a:fld id="{B05F7157-B9CA-43AA-B99F-4AC2CC121811}" type="slidenum">
              <a:rPr lang="en-US" smtClean="0"/>
              <a:t>‹#›</a:t>
            </a:fld>
            <a:endParaRPr lang="en-US"/>
          </a:p>
        </p:txBody>
      </p:sp>
      <p:cxnSp>
        <p:nvCxnSpPr>
          <p:cNvPr id="4106" name="Straight Connector 11"/>
          <p:cNvCxnSpPr>
            <a:cxnSpLocks noChangeShapeType="1"/>
          </p:cNvCxnSpPr>
          <p:nvPr/>
        </p:nvCxnSpPr>
        <p:spPr bwMode="auto">
          <a:xfrm>
            <a:off x="1432079" y="1137884"/>
            <a:ext cx="10353524" cy="159104"/>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11440850" y="723637"/>
            <a:ext cx="77788" cy="2116"/>
          </a:xfrm>
          <a:prstGeom prst="line">
            <a:avLst/>
          </a:prstGeom>
          <a:noFill/>
          <a:ln w="9525" algn="ctr">
            <a:noFill/>
            <a:round/>
            <a:headEnd/>
            <a:tailEnd/>
          </a:ln>
        </p:spPr>
      </p:cxnSp>
    </p:spTree>
    <p:extLst>
      <p:ext uri="{BB962C8B-B14F-4D97-AF65-F5344CB8AC3E}">
        <p14:creationId xmlns:p14="http://schemas.microsoft.com/office/powerpoint/2010/main" val="17333635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xStyles>
    <p:titleStyle>
      <a:lvl1pPr algn="ctr" rtl="0" eaLnBrk="1" fontAlgn="base" hangingPunct="1">
        <a:spcBef>
          <a:spcPct val="0"/>
        </a:spcBef>
        <a:spcAft>
          <a:spcPct val="0"/>
        </a:spcAft>
        <a:defRPr sz="2800" b="1" cap="all">
          <a:solidFill>
            <a:schemeClr val="bg1"/>
          </a:solidFill>
          <a:latin typeface="Arial"/>
          <a:ea typeface="+mj-ea"/>
          <a:cs typeface="Arial"/>
        </a:defRPr>
      </a:lvl1pPr>
      <a:lvl2pPr algn="ctr" rtl="0" eaLnBrk="1" fontAlgn="base" hangingPunct="1">
        <a:spcBef>
          <a:spcPct val="0"/>
        </a:spcBef>
        <a:spcAft>
          <a:spcPct val="0"/>
        </a:spcAft>
        <a:defRPr sz="4400">
          <a:solidFill>
            <a:srgbClr val="003D7C"/>
          </a:solidFill>
          <a:latin typeface="Calibri" pitchFamily="34" charset="0"/>
        </a:defRPr>
      </a:lvl2pPr>
      <a:lvl3pPr algn="ctr" rtl="0" eaLnBrk="1" fontAlgn="base" hangingPunct="1">
        <a:spcBef>
          <a:spcPct val="0"/>
        </a:spcBef>
        <a:spcAft>
          <a:spcPct val="0"/>
        </a:spcAft>
        <a:defRPr sz="4400">
          <a:solidFill>
            <a:srgbClr val="003D7C"/>
          </a:solidFill>
          <a:latin typeface="Calibri" pitchFamily="34" charset="0"/>
        </a:defRPr>
      </a:lvl3pPr>
      <a:lvl4pPr algn="ctr" rtl="0" eaLnBrk="1" fontAlgn="base" hangingPunct="1">
        <a:spcBef>
          <a:spcPct val="0"/>
        </a:spcBef>
        <a:spcAft>
          <a:spcPct val="0"/>
        </a:spcAft>
        <a:defRPr sz="4400">
          <a:solidFill>
            <a:srgbClr val="003D7C"/>
          </a:solidFill>
          <a:latin typeface="Calibri" pitchFamily="34" charset="0"/>
        </a:defRPr>
      </a:lvl4pPr>
      <a:lvl5pPr algn="ctr" rtl="0" eaLnBrk="1" fontAlgn="base" hangingPunct="1">
        <a:spcBef>
          <a:spcPct val="0"/>
        </a:spcBef>
        <a:spcAft>
          <a:spcPct val="0"/>
        </a:spcAft>
        <a:defRPr sz="4400">
          <a:solidFill>
            <a:srgbClr val="003D7C"/>
          </a:solidFill>
          <a:latin typeface="Calibri" pitchFamily="34" charset="0"/>
        </a:defRPr>
      </a:lvl5pPr>
      <a:lvl6pPr marL="457189" algn="ctr" rtl="0" eaLnBrk="1" fontAlgn="base" hangingPunct="1">
        <a:spcBef>
          <a:spcPct val="0"/>
        </a:spcBef>
        <a:spcAft>
          <a:spcPct val="0"/>
        </a:spcAft>
        <a:defRPr sz="4400">
          <a:solidFill>
            <a:srgbClr val="003D7C"/>
          </a:solidFill>
          <a:latin typeface="Arial" charset="0"/>
        </a:defRPr>
      </a:lvl6pPr>
      <a:lvl7pPr marL="914377" algn="ctr" rtl="0" eaLnBrk="1" fontAlgn="base" hangingPunct="1">
        <a:spcBef>
          <a:spcPct val="0"/>
        </a:spcBef>
        <a:spcAft>
          <a:spcPct val="0"/>
        </a:spcAft>
        <a:defRPr sz="4400">
          <a:solidFill>
            <a:srgbClr val="003D7C"/>
          </a:solidFill>
          <a:latin typeface="Arial" charset="0"/>
        </a:defRPr>
      </a:lvl7pPr>
      <a:lvl8pPr marL="1371566" algn="ctr" rtl="0" eaLnBrk="1" fontAlgn="base" hangingPunct="1">
        <a:spcBef>
          <a:spcPct val="0"/>
        </a:spcBef>
        <a:spcAft>
          <a:spcPct val="0"/>
        </a:spcAft>
        <a:defRPr sz="4400">
          <a:solidFill>
            <a:srgbClr val="003D7C"/>
          </a:solidFill>
          <a:latin typeface="Arial" charset="0"/>
        </a:defRPr>
      </a:lvl8pPr>
      <a:lvl9pPr marL="1828754" algn="ctr" rtl="0" eaLnBrk="1" fontAlgn="base" hangingPunct="1">
        <a:spcBef>
          <a:spcPct val="0"/>
        </a:spcBef>
        <a:spcAft>
          <a:spcPct val="0"/>
        </a:spcAft>
        <a:defRPr sz="4400">
          <a:solidFill>
            <a:srgbClr val="003D7C"/>
          </a:solidFill>
          <a:latin typeface="Arial" charset="0"/>
        </a:defRPr>
      </a:lvl9pPr>
    </p:titleStyle>
    <p:bodyStyle>
      <a:lvl1pPr marL="342891" indent="-342891" algn="l" rtl="0" eaLnBrk="1" fontAlgn="base" hangingPunct="1">
        <a:spcBef>
          <a:spcPct val="20000"/>
        </a:spcBef>
        <a:spcAft>
          <a:spcPct val="0"/>
        </a:spcAft>
        <a:buClr>
          <a:srgbClr val="003264"/>
        </a:buClr>
        <a:buChar char="•"/>
        <a:defRPr sz="2100">
          <a:solidFill>
            <a:srgbClr val="003264"/>
          </a:solidFill>
          <a:latin typeface="Arial"/>
          <a:ea typeface="+mn-ea"/>
          <a:cs typeface="Arial"/>
        </a:defRPr>
      </a:lvl1pPr>
      <a:lvl2pPr marL="742932" indent="-285744" algn="l" rtl="0" eaLnBrk="1" fontAlgn="base" hangingPunct="1">
        <a:spcBef>
          <a:spcPct val="20000"/>
        </a:spcBef>
        <a:spcAft>
          <a:spcPct val="0"/>
        </a:spcAft>
        <a:buChar char="–"/>
        <a:defRPr sz="1800" b="1">
          <a:solidFill>
            <a:srgbClr val="003264"/>
          </a:solidFill>
          <a:latin typeface="Arial"/>
          <a:cs typeface="Arial"/>
        </a:defRPr>
      </a:lvl2pPr>
      <a:lvl3pPr marL="1142971" indent="-228594" algn="l" rtl="0" eaLnBrk="1" fontAlgn="base" hangingPunct="1">
        <a:spcBef>
          <a:spcPct val="20000"/>
        </a:spcBef>
        <a:spcAft>
          <a:spcPct val="0"/>
        </a:spcAft>
        <a:buChar char="•"/>
        <a:defRPr sz="1800" i="0">
          <a:solidFill>
            <a:srgbClr val="003264"/>
          </a:solidFill>
          <a:latin typeface="Arial"/>
          <a:cs typeface="Arial"/>
        </a:defRPr>
      </a:lvl3pPr>
      <a:lvl4pPr marL="1600160" indent="-228594" algn="l" rtl="0" eaLnBrk="1" fontAlgn="base" hangingPunct="1">
        <a:spcBef>
          <a:spcPct val="20000"/>
        </a:spcBef>
        <a:spcAft>
          <a:spcPct val="0"/>
        </a:spcAft>
        <a:buChar char="–"/>
        <a:defRPr sz="1600">
          <a:solidFill>
            <a:srgbClr val="003264"/>
          </a:solidFill>
          <a:latin typeface="Arial"/>
          <a:cs typeface="Arial"/>
        </a:defRPr>
      </a:lvl4pPr>
      <a:lvl5pPr marL="2057349" indent="-228594" algn="l" rtl="0" eaLnBrk="1" fontAlgn="base" hangingPunct="1">
        <a:spcBef>
          <a:spcPct val="20000"/>
        </a:spcBef>
        <a:spcAft>
          <a:spcPct val="0"/>
        </a:spcAft>
        <a:buChar char="»"/>
        <a:defRPr sz="1400">
          <a:solidFill>
            <a:srgbClr val="003264"/>
          </a:solidFill>
          <a:latin typeface="Arial"/>
          <a:cs typeface="Arial"/>
        </a:defRPr>
      </a:lvl5pPr>
      <a:lvl6pPr marL="2514537" indent="-228594" algn="l" rtl="0" eaLnBrk="1" fontAlgn="base" hangingPunct="1">
        <a:spcBef>
          <a:spcPct val="20000"/>
        </a:spcBef>
        <a:spcAft>
          <a:spcPct val="0"/>
        </a:spcAft>
        <a:buChar char="»"/>
        <a:defRPr sz="2000">
          <a:solidFill>
            <a:srgbClr val="003D7C"/>
          </a:solidFill>
          <a:latin typeface="+mn-lt"/>
        </a:defRPr>
      </a:lvl6pPr>
      <a:lvl7pPr marL="2971726" indent="-228594" algn="l" rtl="0" eaLnBrk="1" fontAlgn="base" hangingPunct="1">
        <a:spcBef>
          <a:spcPct val="20000"/>
        </a:spcBef>
        <a:spcAft>
          <a:spcPct val="0"/>
        </a:spcAft>
        <a:buChar char="»"/>
        <a:defRPr sz="2000">
          <a:solidFill>
            <a:srgbClr val="003D7C"/>
          </a:solidFill>
          <a:latin typeface="+mn-lt"/>
        </a:defRPr>
      </a:lvl7pPr>
      <a:lvl8pPr marL="3428914" indent="-228594" algn="l" rtl="0" eaLnBrk="1" fontAlgn="base" hangingPunct="1">
        <a:spcBef>
          <a:spcPct val="20000"/>
        </a:spcBef>
        <a:spcAft>
          <a:spcPct val="0"/>
        </a:spcAft>
        <a:buChar char="»"/>
        <a:defRPr sz="2000">
          <a:solidFill>
            <a:srgbClr val="003D7C"/>
          </a:solidFill>
          <a:latin typeface="+mn-lt"/>
        </a:defRPr>
      </a:lvl8pPr>
      <a:lvl9pPr marL="3886103" indent="-228594" algn="l" rtl="0" eaLnBrk="1" fontAlgn="base" hangingPunct="1">
        <a:spcBef>
          <a:spcPct val="20000"/>
        </a:spcBef>
        <a:spcAft>
          <a:spcPct val="0"/>
        </a:spcAft>
        <a:buChar char="»"/>
        <a:defRPr sz="2000">
          <a:solidFill>
            <a:srgbClr val="003D7C"/>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3"/>
          <p:cNvSpPr>
            <a:spLocks noChangeArrowheads="1"/>
          </p:cNvSpPr>
          <p:nvPr/>
        </p:nvSpPr>
        <p:spPr bwMode="auto">
          <a:xfrm rot="5400000">
            <a:off x="5827329" y="497271"/>
            <a:ext cx="533400"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11" name="Rectangle 13"/>
          <p:cNvSpPr>
            <a:spLocks noChangeArrowheads="1"/>
          </p:cNvSpPr>
          <p:nvPr/>
        </p:nvSpPr>
        <p:spPr bwMode="auto">
          <a:xfrm rot="5400000">
            <a:off x="5529030" y="-5525089"/>
            <a:ext cx="1137884" cy="12188059"/>
          </a:xfrm>
          <a:prstGeom prst="rect">
            <a:avLst/>
          </a:prstGeom>
          <a:solidFill>
            <a:srgbClr val="FBCE20"/>
          </a:solidFill>
          <a:ln w="9525">
            <a:noFill/>
            <a:miter lim="800000"/>
            <a:headEnd/>
            <a:tailEnd/>
          </a:ln>
          <a:effectLst/>
        </p:spPr>
        <p:txBody>
          <a:bodyPr wrap="none" anchor="ctr"/>
          <a:lstStyle/>
          <a:p>
            <a:pPr eaLnBrk="0" hangingPunct="0">
              <a:spcBef>
                <a:spcPct val="50000"/>
              </a:spcBef>
              <a:defRPr/>
            </a:pPr>
            <a:endParaRPr lang="en-US" sz="2000"/>
          </a:p>
        </p:txBody>
      </p:sp>
      <p:sp>
        <p:nvSpPr>
          <p:cNvPr id="4098" name="Rectangle 2"/>
          <p:cNvSpPr>
            <a:spLocks noGrp="1" noChangeArrowheads="1"/>
          </p:cNvSpPr>
          <p:nvPr>
            <p:ph type="title"/>
          </p:nvPr>
        </p:nvSpPr>
        <p:spPr bwMode="auto">
          <a:xfrm>
            <a:off x="609600" y="147284"/>
            <a:ext cx="11074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099" name="Rectangle 3"/>
          <p:cNvSpPr>
            <a:spLocks noGrp="1" noChangeArrowheads="1"/>
          </p:cNvSpPr>
          <p:nvPr>
            <p:ph type="body" idx="1"/>
          </p:nvPr>
        </p:nvSpPr>
        <p:spPr bwMode="auto">
          <a:xfrm>
            <a:off x="609600" y="1368403"/>
            <a:ext cx="11074400" cy="495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7797629" y="6553200"/>
            <a:ext cx="3884731"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800" b="1" i="0" u="none" kern="1500" cap="all" spc="1500">
                <a:solidFill>
                  <a:schemeClr val="bg1"/>
                </a:solidFill>
                <a:latin typeface="Rial"/>
                <a:cs typeface="Rial"/>
              </a:defRPr>
            </a:lvl1pPr>
          </a:lstStyle>
          <a:p>
            <a:pPr>
              <a:defRPr/>
            </a:pPr>
            <a:endParaRPr lang="en-US" dirty="0"/>
          </a:p>
        </p:txBody>
      </p:sp>
      <p:sp>
        <p:nvSpPr>
          <p:cNvPr id="1029" name="Rectangle 5"/>
          <p:cNvSpPr>
            <a:spLocks noGrp="1" noChangeArrowheads="1"/>
          </p:cNvSpPr>
          <p:nvPr>
            <p:ph type="ftr" sz="quarter" idx="3"/>
          </p:nvPr>
        </p:nvSpPr>
        <p:spPr bwMode="auto">
          <a:xfrm>
            <a:off x="603173" y="65532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800" b="1" i="0" u="none" kern="1500" cap="all" spc="1500">
                <a:solidFill>
                  <a:schemeClr val="bg1"/>
                </a:solidFill>
                <a:latin typeface="Arial" charset="0"/>
                <a:ea typeface="Arial" charset="0"/>
                <a:cs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4873929" y="65532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900" b="1" i="0" u="none" cap="all">
                <a:solidFill>
                  <a:schemeClr val="bg1"/>
                </a:solidFill>
                <a:latin typeface="Rial"/>
                <a:cs typeface="Rial"/>
              </a:defRPr>
            </a:lvl1pPr>
          </a:lstStyle>
          <a:p>
            <a:pPr>
              <a:defRPr/>
            </a:pPr>
            <a:fld id="{1BD493C5-18C0-4657-ABB8-57661F65AEBB}" type="slidenum">
              <a:rPr lang="en-US" smtClean="0"/>
              <a:pPr>
                <a:defRPr/>
              </a:pPr>
              <a:t>‹#›</a:t>
            </a:fld>
            <a:endParaRPr lang="en-US" dirty="0"/>
          </a:p>
        </p:txBody>
      </p:sp>
      <p:cxnSp>
        <p:nvCxnSpPr>
          <p:cNvPr id="4106" name="Straight Connector 11"/>
          <p:cNvCxnSpPr>
            <a:cxnSpLocks noChangeShapeType="1"/>
          </p:cNvCxnSpPr>
          <p:nvPr/>
        </p:nvCxnSpPr>
        <p:spPr bwMode="auto">
          <a:xfrm>
            <a:off x="1432079" y="1137884"/>
            <a:ext cx="10353524" cy="159104"/>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11440850" y="723637"/>
            <a:ext cx="77788" cy="2116"/>
          </a:xfrm>
          <a:prstGeom prst="line">
            <a:avLst/>
          </a:prstGeom>
          <a:noFill/>
          <a:ln w="9525" algn="ctr">
            <a:noFill/>
            <a:round/>
            <a:headEnd/>
            <a:tailEnd/>
          </a:ln>
        </p:spPr>
      </p:cxnSp>
    </p:spTree>
    <p:extLst>
      <p:ext uri="{BB962C8B-B14F-4D97-AF65-F5344CB8AC3E}">
        <p14:creationId xmlns:p14="http://schemas.microsoft.com/office/powerpoint/2010/main" val="203191476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hf hdr="0" ftr="0" dt="0"/>
  <p:txStyles>
    <p:titleStyle>
      <a:lvl1pPr algn="ctr" rtl="0" eaLnBrk="1" fontAlgn="base" hangingPunct="1">
        <a:spcBef>
          <a:spcPct val="0"/>
        </a:spcBef>
        <a:spcAft>
          <a:spcPct val="0"/>
        </a:spcAft>
        <a:defRPr sz="2800" b="1" cap="all">
          <a:solidFill>
            <a:schemeClr val="tx1"/>
          </a:solidFill>
          <a:latin typeface="Arial"/>
          <a:ea typeface="+mj-ea"/>
          <a:cs typeface="Arial"/>
        </a:defRPr>
      </a:lvl1pPr>
      <a:lvl2pPr algn="ctr" rtl="0" eaLnBrk="1" fontAlgn="base" hangingPunct="1">
        <a:spcBef>
          <a:spcPct val="0"/>
        </a:spcBef>
        <a:spcAft>
          <a:spcPct val="0"/>
        </a:spcAft>
        <a:defRPr sz="4400">
          <a:solidFill>
            <a:srgbClr val="003D7C"/>
          </a:solidFill>
          <a:latin typeface="Calibri" pitchFamily="34" charset="0"/>
        </a:defRPr>
      </a:lvl2pPr>
      <a:lvl3pPr algn="ctr" rtl="0" eaLnBrk="1" fontAlgn="base" hangingPunct="1">
        <a:spcBef>
          <a:spcPct val="0"/>
        </a:spcBef>
        <a:spcAft>
          <a:spcPct val="0"/>
        </a:spcAft>
        <a:defRPr sz="4400">
          <a:solidFill>
            <a:srgbClr val="003D7C"/>
          </a:solidFill>
          <a:latin typeface="Calibri" pitchFamily="34" charset="0"/>
        </a:defRPr>
      </a:lvl3pPr>
      <a:lvl4pPr algn="ctr" rtl="0" eaLnBrk="1" fontAlgn="base" hangingPunct="1">
        <a:spcBef>
          <a:spcPct val="0"/>
        </a:spcBef>
        <a:spcAft>
          <a:spcPct val="0"/>
        </a:spcAft>
        <a:defRPr sz="4400">
          <a:solidFill>
            <a:srgbClr val="003D7C"/>
          </a:solidFill>
          <a:latin typeface="Calibri" pitchFamily="34" charset="0"/>
        </a:defRPr>
      </a:lvl4pPr>
      <a:lvl5pPr algn="ctr" rtl="0" eaLnBrk="1" fontAlgn="base" hangingPunct="1">
        <a:spcBef>
          <a:spcPct val="0"/>
        </a:spcBef>
        <a:spcAft>
          <a:spcPct val="0"/>
        </a:spcAft>
        <a:defRPr sz="4400">
          <a:solidFill>
            <a:srgbClr val="003D7C"/>
          </a:solidFill>
          <a:latin typeface="Calibri" pitchFamily="34" charset="0"/>
        </a:defRPr>
      </a:lvl5pPr>
      <a:lvl6pPr marL="457189" algn="ctr" rtl="0" eaLnBrk="1" fontAlgn="base" hangingPunct="1">
        <a:spcBef>
          <a:spcPct val="0"/>
        </a:spcBef>
        <a:spcAft>
          <a:spcPct val="0"/>
        </a:spcAft>
        <a:defRPr sz="4400">
          <a:solidFill>
            <a:srgbClr val="003D7C"/>
          </a:solidFill>
          <a:latin typeface="Arial" charset="0"/>
        </a:defRPr>
      </a:lvl6pPr>
      <a:lvl7pPr marL="914377" algn="ctr" rtl="0" eaLnBrk="1" fontAlgn="base" hangingPunct="1">
        <a:spcBef>
          <a:spcPct val="0"/>
        </a:spcBef>
        <a:spcAft>
          <a:spcPct val="0"/>
        </a:spcAft>
        <a:defRPr sz="4400">
          <a:solidFill>
            <a:srgbClr val="003D7C"/>
          </a:solidFill>
          <a:latin typeface="Arial" charset="0"/>
        </a:defRPr>
      </a:lvl7pPr>
      <a:lvl8pPr marL="1371566" algn="ctr" rtl="0" eaLnBrk="1" fontAlgn="base" hangingPunct="1">
        <a:spcBef>
          <a:spcPct val="0"/>
        </a:spcBef>
        <a:spcAft>
          <a:spcPct val="0"/>
        </a:spcAft>
        <a:defRPr sz="4400">
          <a:solidFill>
            <a:srgbClr val="003D7C"/>
          </a:solidFill>
          <a:latin typeface="Arial" charset="0"/>
        </a:defRPr>
      </a:lvl8pPr>
      <a:lvl9pPr marL="1828754" algn="ctr" rtl="0" eaLnBrk="1" fontAlgn="base" hangingPunct="1">
        <a:spcBef>
          <a:spcPct val="0"/>
        </a:spcBef>
        <a:spcAft>
          <a:spcPct val="0"/>
        </a:spcAft>
        <a:defRPr sz="4400">
          <a:solidFill>
            <a:srgbClr val="003D7C"/>
          </a:solidFill>
          <a:latin typeface="Arial" charset="0"/>
        </a:defRPr>
      </a:lvl9pPr>
    </p:titleStyle>
    <p:bodyStyle>
      <a:lvl1pPr marL="342891" indent="-342891" algn="l" rtl="0" eaLnBrk="1" fontAlgn="base" hangingPunct="1">
        <a:spcBef>
          <a:spcPct val="20000"/>
        </a:spcBef>
        <a:spcAft>
          <a:spcPct val="0"/>
        </a:spcAft>
        <a:buClr>
          <a:srgbClr val="003264"/>
        </a:buClr>
        <a:buChar char="•"/>
        <a:defRPr sz="2100">
          <a:solidFill>
            <a:srgbClr val="003264"/>
          </a:solidFill>
          <a:latin typeface="Arial"/>
          <a:ea typeface="+mn-ea"/>
          <a:cs typeface="Arial"/>
        </a:defRPr>
      </a:lvl1pPr>
      <a:lvl2pPr marL="742932" indent="-285744" algn="l" rtl="0" eaLnBrk="1" fontAlgn="base" hangingPunct="1">
        <a:spcBef>
          <a:spcPct val="20000"/>
        </a:spcBef>
        <a:spcAft>
          <a:spcPct val="0"/>
        </a:spcAft>
        <a:buChar char="–"/>
        <a:defRPr sz="1800" b="1">
          <a:solidFill>
            <a:srgbClr val="003264"/>
          </a:solidFill>
          <a:latin typeface="Arial"/>
          <a:cs typeface="Arial"/>
        </a:defRPr>
      </a:lvl2pPr>
      <a:lvl3pPr marL="1142971" indent="-228594" algn="l" rtl="0" eaLnBrk="1" fontAlgn="base" hangingPunct="1">
        <a:spcBef>
          <a:spcPct val="20000"/>
        </a:spcBef>
        <a:spcAft>
          <a:spcPct val="0"/>
        </a:spcAft>
        <a:buChar char="•"/>
        <a:defRPr sz="1800" i="0">
          <a:solidFill>
            <a:srgbClr val="003264"/>
          </a:solidFill>
          <a:latin typeface="Arial"/>
          <a:cs typeface="Arial"/>
        </a:defRPr>
      </a:lvl3pPr>
      <a:lvl4pPr marL="1600160" indent="-228594" algn="l" rtl="0" eaLnBrk="1" fontAlgn="base" hangingPunct="1">
        <a:spcBef>
          <a:spcPct val="20000"/>
        </a:spcBef>
        <a:spcAft>
          <a:spcPct val="0"/>
        </a:spcAft>
        <a:buChar char="–"/>
        <a:defRPr sz="1600">
          <a:solidFill>
            <a:srgbClr val="003264"/>
          </a:solidFill>
          <a:latin typeface="Arial"/>
          <a:cs typeface="Arial"/>
        </a:defRPr>
      </a:lvl4pPr>
      <a:lvl5pPr marL="2057349" indent="-228594" algn="l" rtl="0" eaLnBrk="1" fontAlgn="base" hangingPunct="1">
        <a:spcBef>
          <a:spcPct val="20000"/>
        </a:spcBef>
        <a:spcAft>
          <a:spcPct val="0"/>
        </a:spcAft>
        <a:buChar char="»"/>
        <a:defRPr sz="1400">
          <a:solidFill>
            <a:srgbClr val="003264"/>
          </a:solidFill>
          <a:latin typeface="Arial"/>
          <a:cs typeface="Arial"/>
        </a:defRPr>
      </a:lvl5pPr>
      <a:lvl6pPr marL="2514537" indent="-228594" algn="l" rtl="0" eaLnBrk="1" fontAlgn="base" hangingPunct="1">
        <a:spcBef>
          <a:spcPct val="20000"/>
        </a:spcBef>
        <a:spcAft>
          <a:spcPct val="0"/>
        </a:spcAft>
        <a:buChar char="»"/>
        <a:defRPr sz="2000">
          <a:solidFill>
            <a:srgbClr val="003D7C"/>
          </a:solidFill>
          <a:latin typeface="+mn-lt"/>
        </a:defRPr>
      </a:lvl6pPr>
      <a:lvl7pPr marL="2971726" indent="-228594" algn="l" rtl="0" eaLnBrk="1" fontAlgn="base" hangingPunct="1">
        <a:spcBef>
          <a:spcPct val="20000"/>
        </a:spcBef>
        <a:spcAft>
          <a:spcPct val="0"/>
        </a:spcAft>
        <a:buChar char="»"/>
        <a:defRPr sz="2000">
          <a:solidFill>
            <a:srgbClr val="003D7C"/>
          </a:solidFill>
          <a:latin typeface="+mn-lt"/>
        </a:defRPr>
      </a:lvl7pPr>
      <a:lvl8pPr marL="3428914" indent="-228594" algn="l" rtl="0" eaLnBrk="1" fontAlgn="base" hangingPunct="1">
        <a:spcBef>
          <a:spcPct val="20000"/>
        </a:spcBef>
        <a:spcAft>
          <a:spcPct val="0"/>
        </a:spcAft>
        <a:buChar char="»"/>
        <a:defRPr sz="2000">
          <a:solidFill>
            <a:srgbClr val="003D7C"/>
          </a:solidFill>
          <a:latin typeface="+mn-lt"/>
        </a:defRPr>
      </a:lvl8pPr>
      <a:lvl9pPr marL="3886103" indent="-228594" algn="l" rtl="0" eaLnBrk="1" fontAlgn="base" hangingPunct="1">
        <a:spcBef>
          <a:spcPct val="20000"/>
        </a:spcBef>
        <a:spcAft>
          <a:spcPct val="0"/>
        </a:spcAft>
        <a:buChar char="»"/>
        <a:defRPr sz="2000">
          <a:solidFill>
            <a:srgbClr val="003D7C"/>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3"/>
          <p:cNvSpPr>
            <a:spLocks noChangeArrowheads="1"/>
          </p:cNvSpPr>
          <p:nvPr/>
        </p:nvSpPr>
        <p:spPr bwMode="auto">
          <a:xfrm rot="5400000">
            <a:off x="5827329" y="497271"/>
            <a:ext cx="533400" cy="12188059"/>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endParaRPr lang="en-US" sz="2000"/>
          </a:p>
        </p:txBody>
      </p:sp>
      <p:sp>
        <p:nvSpPr>
          <p:cNvPr id="11" name="Rectangle 13"/>
          <p:cNvSpPr>
            <a:spLocks noChangeArrowheads="1"/>
          </p:cNvSpPr>
          <p:nvPr/>
        </p:nvSpPr>
        <p:spPr bwMode="auto">
          <a:xfrm rot="5400000">
            <a:off x="5529030" y="-5525089"/>
            <a:ext cx="1137884"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4098" name="Rectangle 2"/>
          <p:cNvSpPr>
            <a:spLocks noGrp="1" noChangeArrowheads="1"/>
          </p:cNvSpPr>
          <p:nvPr>
            <p:ph type="title"/>
          </p:nvPr>
        </p:nvSpPr>
        <p:spPr bwMode="auto">
          <a:xfrm>
            <a:off x="609600" y="147284"/>
            <a:ext cx="11074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099" name="Rectangle 3"/>
          <p:cNvSpPr>
            <a:spLocks noGrp="1" noChangeArrowheads="1"/>
          </p:cNvSpPr>
          <p:nvPr>
            <p:ph type="body" idx="1"/>
          </p:nvPr>
        </p:nvSpPr>
        <p:spPr bwMode="auto">
          <a:xfrm>
            <a:off x="609600" y="1368403"/>
            <a:ext cx="11074400" cy="495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7797629" y="6553200"/>
            <a:ext cx="3884731"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800" b="1" i="0" u="none" kern="1500" cap="all" spc="1500">
                <a:solidFill>
                  <a:srgbClr val="1B203D"/>
                </a:solidFill>
                <a:latin typeface="Arial" charset="0"/>
                <a:ea typeface="Arial" charset="0"/>
                <a:cs typeface="Arial" charset="0"/>
              </a:defRPr>
            </a:lvl1pPr>
          </a:lstStyle>
          <a:p>
            <a:fld id="{CA47687B-CF61-4A9F-AC77-F501D14ACAFA}" type="datetimeFigureOut">
              <a:rPr lang="en-US" smtClean="0"/>
              <a:t>1/2/2024</a:t>
            </a:fld>
            <a:endParaRPr lang="en-US"/>
          </a:p>
        </p:txBody>
      </p:sp>
      <p:sp>
        <p:nvSpPr>
          <p:cNvPr id="1029" name="Rectangle 5"/>
          <p:cNvSpPr>
            <a:spLocks noGrp="1" noChangeArrowheads="1"/>
          </p:cNvSpPr>
          <p:nvPr>
            <p:ph type="ftr" sz="quarter" idx="3"/>
          </p:nvPr>
        </p:nvSpPr>
        <p:spPr bwMode="auto">
          <a:xfrm>
            <a:off x="603173" y="65532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800" b="1" i="0" u="none" kern="1500" cap="all" spc="1500">
                <a:solidFill>
                  <a:srgbClr val="1B203D"/>
                </a:solidFill>
                <a:latin typeface="Arial" charset="0"/>
                <a:ea typeface="Arial" charset="0"/>
                <a:cs typeface="Arial" charset="0"/>
              </a:defRPr>
            </a:lvl1pPr>
          </a:lstStyle>
          <a:p>
            <a:endParaRPr lang="en-US"/>
          </a:p>
        </p:txBody>
      </p:sp>
      <p:sp>
        <p:nvSpPr>
          <p:cNvPr id="1030" name="Rectangle 6"/>
          <p:cNvSpPr>
            <a:spLocks noGrp="1" noChangeArrowheads="1"/>
          </p:cNvSpPr>
          <p:nvPr>
            <p:ph type="sldNum" sz="quarter" idx="4"/>
          </p:nvPr>
        </p:nvSpPr>
        <p:spPr bwMode="auto">
          <a:xfrm>
            <a:off x="4873929" y="65532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900" b="1" i="0" u="none" cap="all">
                <a:solidFill>
                  <a:srgbClr val="1B203D"/>
                </a:solidFill>
                <a:latin typeface="Rial"/>
                <a:cs typeface="Rial"/>
              </a:defRPr>
            </a:lvl1pPr>
          </a:lstStyle>
          <a:p>
            <a:fld id="{B05F7157-B9CA-43AA-B99F-4AC2CC121811}" type="slidenum">
              <a:rPr lang="en-US" smtClean="0"/>
              <a:t>‹#›</a:t>
            </a:fld>
            <a:endParaRPr lang="en-US"/>
          </a:p>
        </p:txBody>
      </p:sp>
      <p:cxnSp>
        <p:nvCxnSpPr>
          <p:cNvPr id="4106" name="Straight Connector 11"/>
          <p:cNvCxnSpPr>
            <a:cxnSpLocks noChangeShapeType="1"/>
          </p:cNvCxnSpPr>
          <p:nvPr/>
        </p:nvCxnSpPr>
        <p:spPr bwMode="auto">
          <a:xfrm>
            <a:off x="1432079" y="1137884"/>
            <a:ext cx="10353524" cy="159104"/>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11440850" y="723637"/>
            <a:ext cx="77788" cy="2116"/>
          </a:xfrm>
          <a:prstGeom prst="line">
            <a:avLst/>
          </a:prstGeom>
          <a:noFill/>
          <a:ln w="9525" algn="ctr">
            <a:noFill/>
            <a:round/>
            <a:headEnd/>
            <a:tailEnd/>
          </a:ln>
        </p:spPr>
      </p:cxnSp>
    </p:spTree>
    <p:extLst>
      <p:ext uri="{BB962C8B-B14F-4D97-AF65-F5344CB8AC3E}">
        <p14:creationId xmlns:p14="http://schemas.microsoft.com/office/powerpoint/2010/main" val="107470821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Lst>
  <p:txStyles>
    <p:titleStyle>
      <a:lvl1pPr algn="ctr" rtl="0" eaLnBrk="1" fontAlgn="base" hangingPunct="1">
        <a:spcBef>
          <a:spcPct val="0"/>
        </a:spcBef>
        <a:spcAft>
          <a:spcPct val="0"/>
        </a:spcAft>
        <a:defRPr sz="2800" b="1" cap="all">
          <a:solidFill>
            <a:schemeClr val="bg1"/>
          </a:solidFill>
          <a:latin typeface="Arial"/>
          <a:ea typeface="+mj-ea"/>
          <a:cs typeface="Arial"/>
        </a:defRPr>
      </a:lvl1pPr>
      <a:lvl2pPr algn="ctr" rtl="0" eaLnBrk="1" fontAlgn="base" hangingPunct="1">
        <a:spcBef>
          <a:spcPct val="0"/>
        </a:spcBef>
        <a:spcAft>
          <a:spcPct val="0"/>
        </a:spcAft>
        <a:defRPr sz="4400">
          <a:solidFill>
            <a:srgbClr val="003D7C"/>
          </a:solidFill>
          <a:latin typeface="Calibri" pitchFamily="34" charset="0"/>
        </a:defRPr>
      </a:lvl2pPr>
      <a:lvl3pPr algn="ctr" rtl="0" eaLnBrk="1" fontAlgn="base" hangingPunct="1">
        <a:spcBef>
          <a:spcPct val="0"/>
        </a:spcBef>
        <a:spcAft>
          <a:spcPct val="0"/>
        </a:spcAft>
        <a:defRPr sz="4400">
          <a:solidFill>
            <a:srgbClr val="003D7C"/>
          </a:solidFill>
          <a:latin typeface="Calibri" pitchFamily="34" charset="0"/>
        </a:defRPr>
      </a:lvl3pPr>
      <a:lvl4pPr algn="ctr" rtl="0" eaLnBrk="1" fontAlgn="base" hangingPunct="1">
        <a:spcBef>
          <a:spcPct val="0"/>
        </a:spcBef>
        <a:spcAft>
          <a:spcPct val="0"/>
        </a:spcAft>
        <a:defRPr sz="4400">
          <a:solidFill>
            <a:srgbClr val="003D7C"/>
          </a:solidFill>
          <a:latin typeface="Calibri" pitchFamily="34" charset="0"/>
        </a:defRPr>
      </a:lvl4pPr>
      <a:lvl5pPr algn="ctr" rtl="0" eaLnBrk="1" fontAlgn="base" hangingPunct="1">
        <a:spcBef>
          <a:spcPct val="0"/>
        </a:spcBef>
        <a:spcAft>
          <a:spcPct val="0"/>
        </a:spcAft>
        <a:defRPr sz="4400">
          <a:solidFill>
            <a:srgbClr val="003D7C"/>
          </a:solidFill>
          <a:latin typeface="Calibri" pitchFamily="34" charset="0"/>
        </a:defRPr>
      </a:lvl5pPr>
      <a:lvl6pPr marL="457189" algn="ctr" rtl="0" eaLnBrk="1" fontAlgn="base" hangingPunct="1">
        <a:spcBef>
          <a:spcPct val="0"/>
        </a:spcBef>
        <a:spcAft>
          <a:spcPct val="0"/>
        </a:spcAft>
        <a:defRPr sz="4400">
          <a:solidFill>
            <a:srgbClr val="003D7C"/>
          </a:solidFill>
          <a:latin typeface="Arial" charset="0"/>
        </a:defRPr>
      </a:lvl6pPr>
      <a:lvl7pPr marL="914377" algn="ctr" rtl="0" eaLnBrk="1" fontAlgn="base" hangingPunct="1">
        <a:spcBef>
          <a:spcPct val="0"/>
        </a:spcBef>
        <a:spcAft>
          <a:spcPct val="0"/>
        </a:spcAft>
        <a:defRPr sz="4400">
          <a:solidFill>
            <a:srgbClr val="003D7C"/>
          </a:solidFill>
          <a:latin typeface="Arial" charset="0"/>
        </a:defRPr>
      </a:lvl7pPr>
      <a:lvl8pPr marL="1371566" algn="ctr" rtl="0" eaLnBrk="1" fontAlgn="base" hangingPunct="1">
        <a:spcBef>
          <a:spcPct val="0"/>
        </a:spcBef>
        <a:spcAft>
          <a:spcPct val="0"/>
        </a:spcAft>
        <a:defRPr sz="4400">
          <a:solidFill>
            <a:srgbClr val="003D7C"/>
          </a:solidFill>
          <a:latin typeface="Arial" charset="0"/>
        </a:defRPr>
      </a:lvl8pPr>
      <a:lvl9pPr marL="1828754" algn="ctr" rtl="0" eaLnBrk="1" fontAlgn="base" hangingPunct="1">
        <a:spcBef>
          <a:spcPct val="0"/>
        </a:spcBef>
        <a:spcAft>
          <a:spcPct val="0"/>
        </a:spcAft>
        <a:defRPr sz="4400">
          <a:solidFill>
            <a:srgbClr val="003D7C"/>
          </a:solidFill>
          <a:latin typeface="Arial" charset="0"/>
        </a:defRPr>
      </a:lvl9pPr>
    </p:titleStyle>
    <p:bodyStyle>
      <a:lvl1pPr marL="342891" indent="-342891" algn="l" rtl="0" eaLnBrk="1" fontAlgn="base" hangingPunct="1">
        <a:spcBef>
          <a:spcPct val="20000"/>
        </a:spcBef>
        <a:spcAft>
          <a:spcPct val="0"/>
        </a:spcAft>
        <a:buClr>
          <a:srgbClr val="003264"/>
        </a:buClr>
        <a:buChar char="•"/>
        <a:defRPr sz="2100">
          <a:solidFill>
            <a:srgbClr val="1B203D"/>
          </a:solidFill>
          <a:latin typeface="Arial"/>
          <a:ea typeface="+mn-ea"/>
          <a:cs typeface="Arial"/>
        </a:defRPr>
      </a:lvl1pPr>
      <a:lvl2pPr marL="742932" indent="-285744" algn="l" rtl="0" eaLnBrk="1" fontAlgn="base" hangingPunct="1">
        <a:spcBef>
          <a:spcPct val="20000"/>
        </a:spcBef>
        <a:spcAft>
          <a:spcPct val="0"/>
        </a:spcAft>
        <a:buChar char="–"/>
        <a:defRPr sz="1800" b="1">
          <a:solidFill>
            <a:srgbClr val="1B203D"/>
          </a:solidFill>
          <a:latin typeface="Arial"/>
          <a:cs typeface="Arial"/>
        </a:defRPr>
      </a:lvl2pPr>
      <a:lvl3pPr marL="1142971" indent="-228594" algn="l" rtl="0" eaLnBrk="1" fontAlgn="base" hangingPunct="1">
        <a:spcBef>
          <a:spcPct val="20000"/>
        </a:spcBef>
        <a:spcAft>
          <a:spcPct val="0"/>
        </a:spcAft>
        <a:buChar char="•"/>
        <a:defRPr sz="1800" i="0">
          <a:solidFill>
            <a:srgbClr val="1B203D"/>
          </a:solidFill>
          <a:latin typeface="Arial"/>
          <a:cs typeface="Arial"/>
        </a:defRPr>
      </a:lvl3pPr>
      <a:lvl4pPr marL="1600160" indent="-228594" algn="l" rtl="0" eaLnBrk="1" fontAlgn="base" hangingPunct="1">
        <a:spcBef>
          <a:spcPct val="20000"/>
        </a:spcBef>
        <a:spcAft>
          <a:spcPct val="0"/>
        </a:spcAft>
        <a:buChar char="–"/>
        <a:defRPr sz="1600">
          <a:solidFill>
            <a:srgbClr val="1B203D"/>
          </a:solidFill>
          <a:latin typeface="Arial"/>
          <a:cs typeface="Arial"/>
        </a:defRPr>
      </a:lvl4pPr>
      <a:lvl5pPr marL="2057349" indent="-228594" algn="l" rtl="0" eaLnBrk="1" fontAlgn="base" hangingPunct="1">
        <a:spcBef>
          <a:spcPct val="20000"/>
        </a:spcBef>
        <a:spcAft>
          <a:spcPct val="0"/>
        </a:spcAft>
        <a:buChar char="»"/>
        <a:defRPr sz="1400">
          <a:solidFill>
            <a:srgbClr val="1B203D"/>
          </a:solidFill>
          <a:latin typeface="Arial"/>
          <a:cs typeface="Arial"/>
        </a:defRPr>
      </a:lvl5pPr>
      <a:lvl6pPr marL="2514537" indent="-228594" algn="l" rtl="0" eaLnBrk="1" fontAlgn="base" hangingPunct="1">
        <a:spcBef>
          <a:spcPct val="20000"/>
        </a:spcBef>
        <a:spcAft>
          <a:spcPct val="0"/>
        </a:spcAft>
        <a:buChar char="»"/>
        <a:defRPr sz="2000">
          <a:solidFill>
            <a:srgbClr val="003D7C"/>
          </a:solidFill>
          <a:latin typeface="+mn-lt"/>
        </a:defRPr>
      </a:lvl6pPr>
      <a:lvl7pPr marL="2971726" indent="-228594" algn="l" rtl="0" eaLnBrk="1" fontAlgn="base" hangingPunct="1">
        <a:spcBef>
          <a:spcPct val="20000"/>
        </a:spcBef>
        <a:spcAft>
          <a:spcPct val="0"/>
        </a:spcAft>
        <a:buChar char="»"/>
        <a:defRPr sz="2000">
          <a:solidFill>
            <a:srgbClr val="003D7C"/>
          </a:solidFill>
          <a:latin typeface="+mn-lt"/>
        </a:defRPr>
      </a:lvl7pPr>
      <a:lvl8pPr marL="3428914" indent="-228594" algn="l" rtl="0" eaLnBrk="1" fontAlgn="base" hangingPunct="1">
        <a:spcBef>
          <a:spcPct val="20000"/>
        </a:spcBef>
        <a:spcAft>
          <a:spcPct val="0"/>
        </a:spcAft>
        <a:buChar char="»"/>
        <a:defRPr sz="2000">
          <a:solidFill>
            <a:srgbClr val="003D7C"/>
          </a:solidFill>
          <a:latin typeface="+mn-lt"/>
        </a:defRPr>
      </a:lvl8pPr>
      <a:lvl9pPr marL="3886103" indent="-228594" algn="l" rtl="0" eaLnBrk="1" fontAlgn="base" hangingPunct="1">
        <a:spcBef>
          <a:spcPct val="20000"/>
        </a:spcBef>
        <a:spcAft>
          <a:spcPct val="0"/>
        </a:spcAft>
        <a:buChar char="»"/>
        <a:defRPr sz="2000">
          <a:solidFill>
            <a:srgbClr val="003D7C"/>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3"/>
          <p:cNvSpPr>
            <a:spLocks noChangeArrowheads="1"/>
          </p:cNvSpPr>
          <p:nvPr/>
        </p:nvSpPr>
        <p:spPr bwMode="auto">
          <a:xfrm rot="5400000">
            <a:off x="5827329" y="497271"/>
            <a:ext cx="533400"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11" name="Rectangle 13"/>
          <p:cNvSpPr>
            <a:spLocks noChangeArrowheads="1"/>
          </p:cNvSpPr>
          <p:nvPr/>
        </p:nvSpPr>
        <p:spPr bwMode="auto">
          <a:xfrm rot="5400000">
            <a:off x="5529030" y="-5525089"/>
            <a:ext cx="1137884" cy="12188059"/>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endParaRPr lang="en-US" sz="2000"/>
          </a:p>
        </p:txBody>
      </p:sp>
      <p:sp>
        <p:nvSpPr>
          <p:cNvPr id="4098" name="Rectangle 2"/>
          <p:cNvSpPr>
            <a:spLocks noGrp="1" noChangeArrowheads="1"/>
          </p:cNvSpPr>
          <p:nvPr>
            <p:ph type="title"/>
          </p:nvPr>
        </p:nvSpPr>
        <p:spPr bwMode="auto">
          <a:xfrm>
            <a:off x="609600" y="147284"/>
            <a:ext cx="11074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099" name="Rectangle 3"/>
          <p:cNvSpPr>
            <a:spLocks noGrp="1" noChangeArrowheads="1"/>
          </p:cNvSpPr>
          <p:nvPr>
            <p:ph type="body" idx="1"/>
          </p:nvPr>
        </p:nvSpPr>
        <p:spPr bwMode="auto">
          <a:xfrm>
            <a:off x="609600" y="1368403"/>
            <a:ext cx="11074400" cy="495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7797629" y="6553200"/>
            <a:ext cx="3884731"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800" b="1" i="0" u="none" kern="1500" cap="all" spc="1500">
                <a:solidFill>
                  <a:schemeClr val="bg1"/>
                </a:solidFill>
                <a:latin typeface="Rial"/>
                <a:cs typeface="Rial"/>
              </a:defRPr>
            </a:lvl1pPr>
          </a:lstStyle>
          <a:p>
            <a:pPr>
              <a:defRPr/>
            </a:pPr>
            <a:endParaRPr lang="en-US" dirty="0"/>
          </a:p>
        </p:txBody>
      </p:sp>
      <p:sp>
        <p:nvSpPr>
          <p:cNvPr id="1029" name="Rectangle 5"/>
          <p:cNvSpPr>
            <a:spLocks noGrp="1" noChangeArrowheads="1"/>
          </p:cNvSpPr>
          <p:nvPr>
            <p:ph type="ftr" sz="quarter" idx="3"/>
          </p:nvPr>
        </p:nvSpPr>
        <p:spPr bwMode="auto">
          <a:xfrm>
            <a:off x="603173" y="65532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800" b="1" i="0" u="none" kern="1500" cap="all" spc="1500">
                <a:solidFill>
                  <a:schemeClr val="bg1"/>
                </a:solidFill>
                <a:latin typeface="Arial" charset="0"/>
                <a:ea typeface="Arial" charset="0"/>
                <a:cs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4873929" y="65532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900" b="1" i="0" u="none" cap="all">
                <a:solidFill>
                  <a:schemeClr val="bg1"/>
                </a:solidFill>
                <a:latin typeface="Rial"/>
                <a:cs typeface="Rial"/>
              </a:defRPr>
            </a:lvl1pPr>
          </a:lstStyle>
          <a:p>
            <a:pPr>
              <a:defRPr/>
            </a:pPr>
            <a:fld id="{1BD493C5-18C0-4657-ABB8-57661F65AEBB}" type="slidenum">
              <a:rPr lang="en-US" smtClean="0"/>
              <a:pPr>
                <a:defRPr/>
              </a:pPr>
              <a:t>‹#›</a:t>
            </a:fld>
            <a:endParaRPr lang="en-US" dirty="0"/>
          </a:p>
        </p:txBody>
      </p:sp>
      <p:cxnSp>
        <p:nvCxnSpPr>
          <p:cNvPr id="4106" name="Straight Connector 11"/>
          <p:cNvCxnSpPr>
            <a:cxnSpLocks noChangeShapeType="1"/>
          </p:cNvCxnSpPr>
          <p:nvPr/>
        </p:nvCxnSpPr>
        <p:spPr bwMode="auto">
          <a:xfrm>
            <a:off x="1432079" y="1137884"/>
            <a:ext cx="10353524" cy="159104"/>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11440850" y="723637"/>
            <a:ext cx="77788" cy="2116"/>
          </a:xfrm>
          <a:prstGeom prst="line">
            <a:avLst/>
          </a:prstGeom>
          <a:noFill/>
          <a:ln w="9525" algn="ctr">
            <a:noFill/>
            <a:round/>
            <a:headEnd/>
            <a:tailEnd/>
          </a:ln>
        </p:spPr>
      </p:cxnSp>
    </p:spTree>
    <p:extLst>
      <p:ext uri="{BB962C8B-B14F-4D97-AF65-F5344CB8AC3E}">
        <p14:creationId xmlns:p14="http://schemas.microsoft.com/office/powerpoint/2010/main" val="303443897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hf hdr="0" ftr="0" dt="0"/>
  <p:txStyles>
    <p:titleStyle>
      <a:lvl1pPr algn="ctr" rtl="0" eaLnBrk="1" fontAlgn="base" hangingPunct="1">
        <a:spcBef>
          <a:spcPct val="0"/>
        </a:spcBef>
        <a:spcAft>
          <a:spcPct val="0"/>
        </a:spcAft>
        <a:defRPr sz="2800" b="1" cap="all">
          <a:solidFill>
            <a:srgbClr val="1B203D"/>
          </a:solidFill>
          <a:latin typeface="Arial"/>
          <a:ea typeface="+mj-ea"/>
          <a:cs typeface="Arial"/>
        </a:defRPr>
      </a:lvl1pPr>
      <a:lvl2pPr algn="ctr" rtl="0" eaLnBrk="1" fontAlgn="base" hangingPunct="1">
        <a:spcBef>
          <a:spcPct val="0"/>
        </a:spcBef>
        <a:spcAft>
          <a:spcPct val="0"/>
        </a:spcAft>
        <a:defRPr sz="4400">
          <a:solidFill>
            <a:srgbClr val="003D7C"/>
          </a:solidFill>
          <a:latin typeface="Calibri" pitchFamily="34" charset="0"/>
        </a:defRPr>
      </a:lvl2pPr>
      <a:lvl3pPr algn="ctr" rtl="0" eaLnBrk="1" fontAlgn="base" hangingPunct="1">
        <a:spcBef>
          <a:spcPct val="0"/>
        </a:spcBef>
        <a:spcAft>
          <a:spcPct val="0"/>
        </a:spcAft>
        <a:defRPr sz="4400">
          <a:solidFill>
            <a:srgbClr val="003D7C"/>
          </a:solidFill>
          <a:latin typeface="Calibri" pitchFamily="34" charset="0"/>
        </a:defRPr>
      </a:lvl3pPr>
      <a:lvl4pPr algn="ctr" rtl="0" eaLnBrk="1" fontAlgn="base" hangingPunct="1">
        <a:spcBef>
          <a:spcPct val="0"/>
        </a:spcBef>
        <a:spcAft>
          <a:spcPct val="0"/>
        </a:spcAft>
        <a:defRPr sz="4400">
          <a:solidFill>
            <a:srgbClr val="003D7C"/>
          </a:solidFill>
          <a:latin typeface="Calibri" pitchFamily="34" charset="0"/>
        </a:defRPr>
      </a:lvl4pPr>
      <a:lvl5pPr algn="ctr" rtl="0" eaLnBrk="1" fontAlgn="base" hangingPunct="1">
        <a:spcBef>
          <a:spcPct val="0"/>
        </a:spcBef>
        <a:spcAft>
          <a:spcPct val="0"/>
        </a:spcAft>
        <a:defRPr sz="4400">
          <a:solidFill>
            <a:srgbClr val="003D7C"/>
          </a:solidFill>
          <a:latin typeface="Calibri" pitchFamily="34" charset="0"/>
        </a:defRPr>
      </a:lvl5pPr>
      <a:lvl6pPr marL="457189" algn="ctr" rtl="0" eaLnBrk="1" fontAlgn="base" hangingPunct="1">
        <a:spcBef>
          <a:spcPct val="0"/>
        </a:spcBef>
        <a:spcAft>
          <a:spcPct val="0"/>
        </a:spcAft>
        <a:defRPr sz="4400">
          <a:solidFill>
            <a:srgbClr val="003D7C"/>
          </a:solidFill>
          <a:latin typeface="Arial" charset="0"/>
        </a:defRPr>
      </a:lvl6pPr>
      <a:lvl7pPr marL="914377" algn="ctr" rtl="0" eaLnBrk="1" fontAlgn="base" hangingPunct="1">
        <a:spcBef>
          <a:spcPct val="0"/>
        </a:spcBef>
        <a:spcAft>
          <a:spcPct val="0"/>
        </a:spcAft>
        <a:defRPr sz="4400">
          <a:solidFill>
            <a:srgbClr val="003D7C"/>
          </a:solidFill>
          <a:latin typeface="Arial" charset="0"/>
        </a:defRPr>
      </a:lvl7pPr>
      <a:lvl8pPr marL="1371566" algn="ctr" rtl="0" eaLnBrk="1" fontAlgn="base" hangingPunct="1">
        <a:spcBef>
          <a:spcPct val="0"/>
        </a:spcBef>
        <a:spcAft>
          <a:spcPct val="0"/>
        </a:spcAft>
        <a:defRPr sz="4400">
          <a:solidFill>
            <a:srgbClr val="003D7C"/>
          </a:solidFill>
          <a:latin typeface="Arial" charset="0"/>
        </a:defRPr>
      </a:lvl8pPr>
      <a:lvl9pPr marL="1828754" algn="ctr" rtl="0" eaLnBrk="1" fontAlgn="base" hangingPunct="1">
        <a:spcBef>
          <a:spcPct val="0"/>
        </a:spcBef>
        <a:spcAft>
          <a:spcPct val="0"/>
        </a:spcAft>
        <a:defRPr sz="4400">
          <a:solidFill>
            <a:srgbClr val="003D7C"/>
          </a:solidFill>
          <a:latin typeface="Arial" charset="0"/>
        </a:defRPr>
      </a:lvl9pPr>
    </p:titleStyle>
    <p:bodyStyle>
      <a:lvl1pPr marL="342891" indent="-342891" algn="l" rtl="0" eaLnBrk="1" fontAlgn="base" hangingPunct="1">
        <a:spcBef>
          <a:spcPct val="20000"/>
        </a:spcBef>
        <a:spcAft>
          <a:spcPct val="0"/>
        </a:spcAft>
        <a:buClr>
          <a:srgbClr val="003264"/>
        </a:buClr>
        <a:buChar char="•"/>
        <a:defRPr sz="2100">
          <a:solidFill>
            <a:srgbClr val="1B203D"/>
          </a:solidFill>
          <a:latin typeface="Arial"/>
          <a:ea typeface="+mn-ea"/>
          <a:cs typeface="Arial"/>
        </a:defRPr>
      </a:lvl1pPr>
      <a:lvl2pPr marL="742932" indent="-285744" algn="l" rtl="0" eaLnBrk="1" fontAlgn="base" hangingPunct="1">
        <a:spcBef>
          <a:spcPct val="20000"/>
        </a:spcBef>
        <a:spcAft>
          <a:spcPct val="0"/>
        </a:spcAft>
        <a:buChar char="–"/>
        <a:defRPr sz="1800" b="1">
          <a:solidFill>
            <a:srgbClr val="1B203D"/>
          </a:solidFill>
          <a:latin typeface="Arial"/>
          <a:cs typeface="Arial"/>
        </a:defRPr>
      </a:lvl2pPr>
      <a:lvl3pPr marL="1142971" indent="-228594" algn="l" rtl="0" eaLnBrk="1" fontAlgn="base" hangingPunct="1">
        <a:spcBef>
          <a:spcPct val="20000"/>
        </a:spcBef>
        <a:spcAft>
          <a:spcPct val="0"/>
        </a:spcAft>
        <a:buChar char="•"/>
        <a:defRPr sz="1800" i="0">
          <a:solidFill>
            <a:srgbClr val="1B203D"/>
          </a:solidFill>
          <a:latin typeface="Arial"/>
          <a:cs typeface="Arial"/>
        </a:defRPr>
      </a:lvl3pPr>
      <a:lvl4pPr marL="1600160" indent="-228594" algn="l" rtl="0" eaLnBrk="1" fontAlgn="base" hangingPunct="1">
        <a:spcBef>
          <a:spcPct val="20000"/>
        </a:spcBef>
        <a:spcAft>
          <a:spcPct val="0"/>
        </a:spcAft>
        <a:buChar char="–"/>
        <a:defRPr sz="1600">
          <a:solidFill>
            <a:srgbClr val="1B203D"/>
          </a:solidFill>
          <a:latin typeface="Arial"/>
          <a:cs typeface="Arial"/>
        </a:defRPr>
      </a:lvl4pPr>
      <a:lvl5pPr marL="2057349" indent="-228594" algn="l" rtl="0" eaLnBrk="1" fontAlgn="base" hangingPunct="1">
        <a:spcBef>
          <a:spcPct val="20000"/>
        </a:spcBef>
        <a:spcAft>
          <a:spcPct val="0"/>
        </a:spcAft>
        <a:buChar char="»"/>
        <a:defRPr sz="1400">
          <a:solidFill>
            <a:srgbClr val="1B203D"/>
          </a:solidFill>
          <a:latin typeface="Arial"/>
          <a:cs typeface="Arial"/>
        </a:defRPr>
      </a:lvl5pPr>
      <a:lvl6pPr marL="2514537" indent="-228594" algn="l" rtl="0" eaLnBrk="1" fontAlgn="base" hangingPunct="1">
        <a:spcBef>
          <a:spcPct val="20000"/>
        </a:spcBef>
        <a:spcAft>
          <a:spcPct val="0"/>
        </a:spcAft>
        <a:buChar char="»"/>
        <a:defRPr sz="2000">
          <a:solidFill>
            <a:srgbClr val="003D7C"/>
          </a:solidFill>
          <a:latin typeface="+mn-lt"/>
        </a:defRPr>
      </a:lvl6pPr>
      <a:lvl7pPr marL="2971726" indent="-228594" algn="l" rtl="0" eaLnBrk="1" fontAlgn="base" hangingPunct="1">
        <a:spcBef>
          <a:spcPct val="20000"/>
        </a:spcBef>
        <a:spcAft>
          <a:spcPct val="0"/>
        </a:spcAft>
        <a:buChar char="»"/>
        <a:defRPr sz="2000">
          <a:solidFill>
            <a:srgbClr val="003D7C"/>
          </a:solidFill>
          <a:latin typeface="+mn-lt"/>
        </a:defRPr>
      </a:lvl7pPr>
      <a:lvl8pPr marL="3428914" indent="-228594" algn="l" rtl="0" eaLnBrk="1" fontAlgn="base" hangingPunct="1">
        <a:spcBef>
          <a:spcPct val="20000"/>
        </a:spcBef>
        <a:spcAft>
          <a:spcPct val="0"/>
        </a:spcAft>
        <a:buChar char="»"/>
        <a:defRPr sz="2000">
          <a:solidFill>
            <a:srgbClr val="003D7C"/>
          </a:solidFill>
          <a:latin typeface="+mn-lt"/>
        </a:defRPr>
      </a:lvl8pPr>
      <a:lvl9pPr marL="3886103" indent="-228594" algn="l" rtl="0" eaLnBrk="1" fontAlgn="base" hangingPunct="1">
        <a:spcBef>
          <a:spcPct val="20000"/>
        </a:spcBef>
        <a:spcAft>
          <a:spcPct val="0"/>
        </a:spcAft>
        <a:buChar char="»"/>
        <a:defRPr sz="2000">
          <a:solidFill>
            <a:srgbClr val="003D7C"/>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hyperlink" Target="https://in.nau.edu/interdisciplinary-writing-program/lumberjack-writing-center/" TargetMode="External"/><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hyperlink" Target="https://nau.edu/CAL/Interdisciplinary-Writing-Program/UWC-Find-U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nau.edu/hura" TargetMode="External"/><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image" Target="../media/image20.jpeg"/><Relationship Id="rId5" Type="http://schemas.openxmlformats.org/officeDocument/2006/relationships/hyperlink" Target="nau.edu/sparcs" TargetMode="External"/><Relationship Id="rId4" Type="http://schemas.openxmlformats.org/officeDocument/2006/relationships/hyperlink" Target="nau.edu/urde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39.xml"/><Relationship Id="rId6" Type="http://schemas.openxmlformats.org/officeDocument/2006/relationships/hyperlink" Target="nau.edu/sparcs" TargetMode="External"/><Relationship Id="rId5" Type="http://schemas.openxmlformats.org/officeDocument/2006/relationships/hyperlink" Target="nau.edu/urdea" TargetMode="External"/><Relationship Id="rId4" Type="http://schemas.openxmlformats.org/officeDocument/2006/relationships/hyperlink" Target="nau.edu/hur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hyperlink" Target="http://nau.edu/HURA" TargetMode="External"/><Relationship Id="rId2" Type="http://schemas.openxmlformats.org/officeDocument/2006/relationships/notesSlide" Target="../notesSlides/notesSlide25.xml"/><Relationship Id="rId1" Type="http://schemas.openxmlformats.org/officeDocument/2006/relationships/slideLayout" Target="../slideLayouts/slideLayout39.xml"/><Relationship Id="rId5" Type="http://schemas.openxmlformats.org/officeDocument/2006/relationships/hyperlink" Target="mailto:ug-research@nau.edu" TargetMode="External"/><Relationship Id="rId4" Type="http://schemas.openxmlformats.org/officeDocument/2006/relationships/hyperlink" Target="http://nau.edu/Urd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39.xml"/><Relationship Id="rId7" Type="http://schemas.openxmlformats.org/officeDocument/2006/relationships/image" Target="../media/image11.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notesSlide" Target="../notesSlides/notesSlide3.xml"/><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09807"/>
            <a:ext cx="9652000" cy="2582077"/>
          </a:xfrm>
        </p:spPr>
        <p:txBody>
          <a:bodyPr/>
          <a:lstStyle/>
          <a:p>
            <a:pPr algn="ctr"/>
            <a:r>
              <a:rPr lang="en-US" sz="3600" dirty="0"/>
              <a:t>Preparing your </a:t>
            </a:r>
            <a:br>
              <a:rPr lang="en-US" sz="3600" dirty="0"/>
            </a:br>
            <a:r>
              <a:rPr lang="en-US" sz="3600" dirty="0"/>
              <a:t>HURA/</a:t>
            </a:r>
            <a:r>
              <a:rPr lang="en-US" sz="3600" dirty="0" err="1"/>
              <a:t>Urdea</a:t>
            </a:r>
            <a:r>
              <a:rPr lang="en-US" sz="3600" dirty="0"/>
              <a:t>/SPArCS </a:t>
            </a:r>
            <a:br>
              <a:rPr lang="en-US" sz="3600" dirty="0"/>
            </a:br>
            <a:r>
              <a:rPr lang="en-US" sz="3600" dirty="0"/>
              <a:t>Proposal</a:t>
            </a:r>
            <a:br>
              <a:rPr lang="en-US" sz="3600" dirty="0"/>
            </a:b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000" advTm="7218"/>
    </mc:Choice>
    <mc:Fallback xmlns="">
      <p:transition spd="slow" advTm="72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D200"/>
                </a:solidFill>
                <a:latin typeface="Arial" panose="020B0604020202020204" pitchFamily="34" charset="0"/>
                <a:cs typeface="Arial" panose="020B0604020202020204" pitchFamily="34" charset="0"/>
              </a:rPr>
              <a:t>HOW</a:t>
            </a:r>
            <a:r>
              <a:rPr lang="en-US" dirty="0">
                <a:latin typeface="Arial" panose="020B0604020202020204" pitchFamily="34" charset="0"/>
                <a:cs typeface="Arial" panose="020B0604020202020204" pitchFamily="34" charset="0"/>
              </a:rPr>
              <a:t> to Apply: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Know Your Audience!</a:t>
            </a:r>
          </a:p>
        </p:txBody>
      </p:sp>
      <p:sp>
        <p:nvSpPr>
          <p:cNvPr id="3" name="Content Placeholder 2"/>
          <p:cNvSpPr>
            <a:spLocks noGrp="1"/>
          </p:cNvSpPr>
          <p:nvPr>
            <p:ph idx="1"/>
          </p:nvPr>
        </p:nvSpPr>
        <p:spPr>
          <a:xfrm>
            <a:off x="947855" y="1645154"/>
            <a:ext cx="8474926" cy="4886448"/>
          </a:xfrm>
        </p:spPr>
        <p:txBody>
          <a:bodyPr>
            <a:normAutofit/>
          </a:bodyPr>
          <a:lstStyle/>
          <a:p>
            <a:pPr marL="0" indent="0">
              <a:buNone/>
            </a:pPr>
            <a:r>
              <a:rPr lang="en-US" sz="2400" dirty="0">
                <a:latin typeface="Arial" panose="020B0604020202020204" pitchFamily="34" charset="0"/>
                <a:cs typeface="Arial" panose="020B0604020202020204" pitchFamily="34" charset="0"/>
              </a:rPr>
              <a:t>The review committee is made up of faculty and professional research staff at NAU from various departments</a:t>
            </a:r>
          </a:p>
          <a:p>
            <a:pPr lvl="1">
              <a:buFont typeface="Arial" panose="020B0604020202020204" pitchFamily="34" charset="0"/>
              <a:buChar char="•"/>
            </a:pPr>
            <a:endParaRPr lang="en-US" sz="1500" dirty="0">
              <a:solidFill>
                <a:srgbClr val="003D7C"/>
              </a:solidFill>
              <a:latin typeface="Arial" panose="020B0604020202020204" pitchFamily="34" charset="0"/>
              <a:cs typeface="Arial" panose="020B0604020202020204" pitchFamily="34" charset="0"/>
            </a:endParaRPr>
          </a:p>
          <a:p>
            <a:pPr lvl="1">
              <a:spcBef>
                <a:spcPts val="1200"/>
              </a:spcBef>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Your proposal will be reviewed by a faculty member who is not from your department, so be sure to avoid unexplained jargon</a:t>
            </a:r>
          </a:p>
          <a:p>
            <a:pPr lvl="1">
              <a:spcBef>
                <a:spcPts val="1200"/>
              </a:spcBef>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Have your application reviewed by:</a:t>
            </a:r>
          </a:p>
          <a:p>
            <a:pPr lvl="2">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your mentor(s)</a:t>
            </a:r>
          </a:p>
          <a:p>
            <a:pPr lvl="2">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someone who is NOT an expert in your discipline</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3616" y="2886857"/>
            <a:ext cx="1216842" cy="1622456"/>
          </a:xfrm>
          <a:prstGeom prst="rect">
            <a:avLst/>
          </a:prstGeom>
        </p:spPr>
      </p:pic>
    </p:spTree>
    <p:extLst>
      <p:ext uri="{BB962C8B-B14F-4D97-AF65-F5344CB8AC3E}">
        <p14:creationId xmlns:p14="http://schemas.microsoft.com/office/powerpoint/2010/main" val="144593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D200"/>
                </a:solidFill>
                <a:latin typeface="Arial" panose="020B0604020202020204" pitchFamily="34" charset="0"/>
                <a:cs typeface="Arial" panose="020B0604020202020204" pitchFamily="34" charset="0"/>
              </a:rPr>
              <a:t>HOW</a:t>
            </a:r>
            <a:r>
              <a:rPr lang="en-US" dirty="0">
                <a:latin typeface="Arial" panose="020B0604020202020204" pitchFamily="34" charset="0"/>
                <a:cs typeface="Arial" panose="020B0604020202020204" pitchFamily="34" charset="0"/>
              </a:rPr>
              <a:t> to Apply: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Know Your Audience!</a:t>
            </a:r>
          </a:p>
        </p:txBody>
      </p:sp>
      <p:sp>
        <p:nvSpPr>
          <p:cNvPr id="3" name="Content Placeholder 2"/>
          <p:cNvSpPr>
            <a:spLocks noGrp="1"/>
          </p:cNvSpPr>
          <p:nvPr>
            <p:ph idx="1"/>
          </p:nvPr>
        </p:nvSpPr>
        <p:spPr>
          <a:xfrm>
            <a:off x="413010" y="2278868"/>
            <a:ext cx="11451768" cy="3583459"/>
          </a:xfrm>
        </p:spPr>
        <p:txBody>
          <a:bodyPr>
            <a:normAutofit/>
          </a:bodyPr>
          <a:lstStyle/>
          <a:p>
            <a:pPr marL="0" indent="0" algn="ctr">
              <a:spcBef>
                <a:spcPts val="600"/>
              </a:spcBef>
              <a:spcAft>
                <a:spcPts val="1800"/>
              </a:spcAft>
              <a:buNone/>
            </a:pPr>
            <a:r>
              <a:rPr lang="en-US" sz="3600" dirty="0">
                <a:solidFill>
                  <a:srgbClr val="002060"/>
                </a:solidFill>
                <a:hlinkClick r:id="rId3" tooltip="University Writing Commons">
                  <a:extLst>
                    <a:ext uri="{A12FA001-AC4F-418D-AE19-62706E023703}">
                      <ahyp:hlinkClr xmlns:ahyp="http://schemas.microsoft.com/office/drawing/2018/hyperlinkcolor" val="tx"/>
                    </a:ext>
                  </a:extLst>
                </a:hlinkClick>
              </a:rPr>
              <a:t>Lumberjack Writing Center</a:t>
            </a:r>
            <a:endParaRPr lang="en-US" sz="3600" dirty="0">
              <a:solidFill>
                <a:srgbClr val="002060"/>
              </a:solidFill>
            </a:endParaRPr>
          </a:p>
          <a:p>
            <a:pPr marL="0" indent="0" algn="ctr">
              <a:spcBef>
                <a:spcPts val="600"/>
              </a:spcBef>
              <a:spcAft>
                <a:spcPts val="1800"/>
              </a:spcAft>
              <a:buNone/>
            </a:pPr>
            <a:r>
              <a:rPr lang="en-US" sz="3600" dirty="0">
                <a:latin typeface="Arial" panose="020B0604020202020204" pitchFamily="34" charset="0"/>
                <a:cs typeface="Arial" panose="020B0604020202020204" pitchFamily="34" charset="0"/>
              </a:rPr>
              <a:t>is available to help!</a:t>
            </a:r>
          </a:p>
          <a:p>
            <a:pPr marL="0" indent="0" algn="ctr">
              <a:buNone/>
            </a:pPr>
            <a:endParaRPr lang="en-US" sz="3600" dirty="0">
              <a:solidFill>
                <a:srgbClr val="FFCC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marL="0" indent="0">
              <a:buNone/>
            </a:pPr>
            <a:endParaRPr lang="en-US" sz="46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629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The Application Process: Step 1 of 8</a:t>
            </a:r>
          </a:p>
        </p:txBody>
      </p:sp>
      <p:sp>
        <p:nvSpPr>
          <p:cNvPr id="3" name="Content Placeholder 2"/>
          <p:cNvSpPr>
            <a:spLocks noGrp="1"/>
          </p:cNvSpPr>
          <p:nvPr>
            <p:ph idx="1"/>
          </p:nvPr>
        </p:nvSpPr>
        <p:spPr>
          <a:xfrm>
            <a:off x="4769245" y="1663783"/>
            <a:ext cx="6586797" cy="4837403"/>
          </a:xfrm>
        </p:spPr>
        <p:txBody>
          <a:bodyPr/>
          <a:lstStyle/>
          <a:p>
            <a:pPr>
              <a:spcAft>
                <a:spcPts val="1200"/>
              </a:spcAft>
            </a:pPr>
            <a:r>
              <a:rPr lang="en-US" sz="2400" dirty="0">
                <a:solidFill>
                  <a:schemeClr val="tx1">
                    <a:lumMod val="50000"/>
                  </a:schemeClr>
                </a:solidFill>
                <a:latin typeface="Arial" panose="020B0604020202020204" pitchFamily="34" charset="0"/>
                <a:cs typeface="Arial" panose="020B0604020202020204" pitchFamily="34" charset="0"/>
              </a:rPr>
              <a:t>Go to </a:t>
            </a:r>
            <a:r>
              <a:rPr lang="en-US" sz="2400" dirty="0">
                <a:solidFill>
                  <a:schemeClr val="tx1">
                    <a:lumMod val="50000"/>
                  </a:schemeClr>
                </a:solidFill>
                <a:latin typeface="Arial" panose="020B0604020202020204" pitchFamily="34" charset="0"/>
                <a:cs typeface="Arial" panose="020B0604020202020204" pitchFamily="34" charset="0"/>
                <a:hlinkClick r:id="rId3" action="ppaction://hlinkfile"/>
              </a:rPr>
              <a:t>nau.edu/</a:t>
            </a:r>
            <a:r>
              <a:rPr lang="en-US" sz="2400" dirty="0" err="1">
                <a:solidFill>
                  <a:schemeClr val="tx1">
                    <a:lumMod val="50000"/>
                  </a:schemeClr>
                </a:solidFill>
                <a:latin typeface="Arial" panose="020B0604020202020204" pitchFamily="34" charset="0"/>
                <a:cs typeface="Arial" panose="020B0604020202020204" pitchFamily="34" charset="0"/>
                <a:hlinkClick r:id="rId3" action="ppaction://hlinkfile"/>
              </a:rPr>
              <a:t>hura</a:t>
            </a:r>
            <a:r>
              <a:rPr lang="en-US" sz="2400" dirty="0">
                <a:solidFill>
                  <a:schemeClr val="tx1">
                    <a:lumMod val="50000"/>
                  </a:schemeClr>
                </a:solidFill>
                <a:latin typeface="Arial" panose="020B0604020202020204" pitchFamily="34" charset="0"/>
                <a:cs typeface="Arial" panose="020B0604020202020204" pitchFamily="34" charset="0"/>
                <a:hlinkClick r:id="rId3" action="ppaction://hlinkfile"/>
              </a:rPr>
              <a:t> </a:t>
            </a:r>
            <a:r>
              <a:rPr lang="en-US" sz="2400" dirty="0">
                <a:solidFill>
                  <a:schemeClr val="tx1">
                    <a:lumMod val="50000"/>
                  </a:schemeClr>
                </a:solidFill>
                <a:latin typeface="Arial" panose="020B0604020202020204" pitchFamily="34" charset="0"/>
                <a:cs typeface="Arial" panose="020B0604020202020204" pitchFamily="34" charset="0"/>
              </a:rPr>
              <a:t>or </a:t>
            </a:r>
            <a:r>
              <a:rPr lang="en-US" sz="2400" dirty="0">
                <a:solidFill>
                  <a:schemeClr val="tx1">
                    <a:lumMod val="50000"/>
                  </a:schemeClr>
                </a:solidFill>
                <a:latin typeface="Arial" panose="020B0604020202020204" pitchFamily="34" charset="0"/>
                <a:cs typeface="Arial" panose="020B0604020202020204" pitchFamily="34" charset="0"/>
                <a:hlinkClick r:id="rId4" action="ppaction://hlinkfile"/>
              </a:rPr>
              <a:t>nau.edu/</a:t>
            </a:r>
            <a:r>
              <a:rPr lang="en-US" sz="2400" dirty="0" err="1">
                <a:solidFill>
                  <a:schemeClr val="tx1">
                    <a:lumMod val="50000"/>
                  </a:schemeClr>
                </a:solidFill>
                <a:latin typeface="Arial" panose="020B0604020202020204" pitchFamily="34" charset="0"/>
                <a:cs typeface="Arial" panose="020B0604020202020204" pitchFamily="34" charset="0"/>
                <a:hlinkClick r:id="rId4" action="ppaction://hlinkfile"/>
              </a:rPr>
              <a:t>urdea</a:t>
            </a:r>
            <a:r>
              <a:rPr lang="en-US" sz="2400" dirty="0">
                <a:solidFill>
                  <a:schemeClr val="tx1">
                    <a:lumMod val="50000"/>
                  </a:schemeClr>
                </a:solidFill>
                <a:latin typeface="Arial" panose="020B0604020202020204" pitchFamily="34" charset="0"/>
                <a:cs typeface="Arial" panose="020B0604020202020204" pitchFamily="34" charset="0"/>
                <a:hlinkClick r:id="rId4" action="ppaction://hlinkfile"/>
              </a:rPr>
              <a:t> </a:t>
            </a:r>
            <a:r>
              <a:rPr lang="en-US" sz="2400" dirty="0">
                <a:solidFill>
                  <a:schemeClr val="tx1">
                    <a:lumMod val="50000"/>
                  </a:schemeClr>
                </a:solidFill>
                <a:latin typeface="Arial" panose="020B0604020202020204" pitchFamily="34" charset="0"/>
                <a:cs typeface="Arial" panose="020B0604020202020204" pitchFamily="34" charset="0"/>
              </a:rPr>
              <a:t>or </a:t>
            </a:r>
            <a:r>
              <a:rPr lang="en-US" sz="2400" dirty="0">
                <a:solidFill>
                  <a:schemeClr val="tx1">
                    <a:lumMod val="50000"/>
                  </a:schemeClr>
                </a:solidFill>
                <a:latin typeface="Arial" panose="020B0604020202020204" pitchFamily="34" charset="0"/>
                <a:cs typeface="Arial" panose="020B0604020202020204" pitchFamily="34" charset="0"/>
                <a:hlinkClick r:id="rId5" action="ppaction://hlinkfile"/>
              </a:rPr>
              <a:t>nau.edu/</a:t>
            </a:r>
            <a:r>
              <a:rPr lang="en-US" sz="2400" dirty="0" err="1">
                <a:solidFill>
                  <a:schemeClr val="tx1">
                    <a:lumMod val="50000"/>
                  </a:schemeClr>
                </a:solidFill>
                <a:latin typeface="Arial" panose="020B0604020202020204" pitchFamily="34" charset="0"/>
                <a:cs typeface="Arial" panose="020B0604020202020204" pitchFamily="34" charset="0"/>
                <a:hlinkClick r:id="rId5" action="ppaction://hlinkfile"/>
              </a:rPr>
              <a:t>sparcs</a:t>
            </a:r>
            <a:endParaRPr lang="en-US" sz="2400" dirty="0">
              <a:solidFill>
                <a:schemeClr val="tx1">
                  <a:lumMod val="50000"/>
                </a:schemeClr>
              </a:solidFill>
              <a:latin typeface="Arial" panose="020B0604020202020204" pitchFamily="34" charset="0"/>
              <a:cs typeface="Arial" panose="020B0604020202020204" pitchFamily="34" charset="0"/>
            </a:endParaRPr>
          </a:p>
          <a:p>
            <a:pPr>
              <a:spcAft>
                <a:spcPts val="1200"/>
              </a:spcAft>
            </a:pPr>
            <a:r>
              <a:rPr lang="en-US" sz="2400" b="1" dirty="0">
                <a:latin typeface="Arial" panose="020B0604020202020204" pitchFamily="34" charset="0"/>
                <a:cs typeface="Arial" panose="020B0604020202020204" pitchFamily="34" charset="0"/>
              </a:rPr>
              <a:t>Download</a:t>
            </a:r>
            <a:r>
              <a:rPr lang="en-US" sz="2400" dirty="0">
                <a:latin typeface="Arial" panose="020B0604020202020204" pitchFamily="34" charset="0"/>
                <a:cs typeface="Arial" panose="020B0604020202020204" pitchFamily="34" charset="0"/>
              </a:rPr>
              <a:t> and save on your computer</a:t>
            </a:r>
          </a:p>
          <a:p>
            <a:pPr lvl="1">
              <a:spcBef>
                <a:spcPts val="0"/>
              </a:spcBef>
              <a:spcAft>
                <a:spcPts val="600"/>
              </a:spcAft>
            </a:pPr>
            <a:r>
              <a:rPr lang="en-US" sz="2100" dirty="0">
                <a:solidFill>
                  <a:schemeClr val="tx1"/>
                </a:solidFill>
                <a:latin typeface="Arial" panose="020B0604020202020204" pitchFamily="34" charset="0"/>
                <a:cs typeface="Arial" panose="020B0604020202020204" pitchFamily="34" charset="0"/>
              </a:rPr>
              <a:t>Request for Proposals (RFP)</a:t>
            </a:r>
          </a:p>
          <a:p>
            <a:pPr lvl="1">
              <a:spcBef>
                <a:spcPts val="0"/>
              </a:spcBef>
              <a:spcAft>
                <a:spcPts val="600"/>
              </a:spcAft>
            </a:pPr>
            <a:r>
              <a:rPr lang="en-US" sz="2100" dirty="0">
                <a:solidFill>
                  <a:schemeClr val="tx1"/>
                </a:solidFill>
                <a:latin typeface="Arial" panose="020B0604020202020204" pitchFamily="34" charset="0"/>
                <a:cs typeface="Arial" panose="020B0604020202020204" pitchFamily="34" charset="0"/>
              </a:rPr>
              <a:t>Budget Worksheet</a:t>
            </a:r>
          </a:p>
          <a:p>
            <a:pPr lvl="1">
              <a:spcBef>
                <a:spcPts val="0"/>
              </a:spcBef>
              <a:spcAft>
                <a:spcPts val="1200"/>
              </a:spcAft>
            </a:pPr>
            <a:r>
              <a:rPr lang="en-US" sz="2100" dirty="0">
                <a:solidFill>
                  <a:schemeClr val="tx1"/>
                </a:solidFill>
                <a:latin typeface="Arial" panose="020B0604020202020204" pitchFamily="34" charset="0"/>
                <a:cs typeface="Arial" panose="020B0604020202020204" pitchFamily="34" charset="0"/>
              </a:rPr>
              <a:t>Application Template</a:t>
            </a:r>
          </a:p>
          <a:p>
            <a:pPr>
              <a:spcAft>
                <a:spcPts val="1200"/>
              </a:spcAft>
            </a:pPr>
            <a:r>
              <a:rPr lang="en-US" sz="2400" dirty="0">
                <a:latin typeface="Arial" panose="020B0604020202020204" pitchFamily="34" charset="0"/>
                <a:cs typeface="Arial" panose="020B0604020202020204" pitchFamily="34" charset="0"/>
              </a:rPr>
              <a:t>Carefully read the RFP instructions </a:t>
            </a:r>
          </a:p>
          <a:p>
            <a:pPr>
              <a:spcAft>
                <a:spcPts val="1200"/>
              </a:spcAft>
            </a:pPr>
            <a:r>
              <a:rPr lang="en-US" sz="2400" dirty="0">
                <a:latin typeface="Arial" panose="020B0604020202020204" pitchFamily="34" charset="0"/>
                <a:cs typeface="Arial" panose="020B0604020202020204" pitchFamily="34" charset="0"/>
              </a:rPr>
              <a:t>Forward a copy of the instructions to your faculty mentor</a:t>
            </a:r>
          </a:p>
          <a:p>
            <a:pPr marL="0" indent="0">
              <a:buNone/>
            </a:pPr>
            <a:endParaRPr lang="en-US" sz="3500" dirty="0">
              <a:latin typeface="Times New Roman" panose="02020603050405020304" pitchFamily="18" charset="0"/>
              <a:cs typeface="Times New Roman" panose="02020603050405020304" pitchFamily="18" charset="0"/>
            </a:endParaRPr>
          </a:p>
        </p:txBody>
      </p:sp>
      <p:pic>
        <p:nvPicPr>
          <p:cNvPr id="1030" name="Picture 6" descr="Female student working on the computer in the Cline libra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1927" y="1375458"/>
            <a:ext cx="2841929" cy="426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409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The Application Process: Step 2 of 8</a:t>
            </a:r>
          </a:p>
        </p:txBody>
      </p:sp>
      <p:sp>
        <p:nvSpPr>
          <p:cNvPr id="3" name="Content Placeholder 2"/>
          <p:cNvSpPr>
            <a:spLocks noGrp="1"/>
          </p:cNvSpPr>
          <p:nvPr>
            <p:ph idx="1"/>
          </p:nvPr>
        </p:nvSpPr>
        <p:spPr>
          <a:xfrm>
            <a:off x="661065" y="1805986"/>
            <a:ext cx="8011629" cy="4596203"/>
          </a:xfrm>
        </p:spPr>
        <p:txBody>
          <a:bodyPr/>
          <a:lstStyle/>
          <a:p>
            <a:r>
              <a:rPr lang="en-US" sz="2400" b="1" dirty="0">
                <a:latin typeface="Arial" panose="020B0604020202020204" pitchFamily="34" charset="0"/>
                <a:cs typeface="Arial" panose="020B0604020202020204" pitchFamily="34" charset="0"/>
              </a:rPr>
              <a:t>Develop</a:t>
            </a:r>
            <a:r>
              <a:rPr lang="en-US" sz="2400" dirty="0">
                <a:latin typeface="Arial" panose="020B0604020202020204" pitchFamily="34" charset="0"/>
                <a:cs typeface="Arial" panose="020B0604020202020204" pitchFamily="34" charset="0"/>
              </a:rPr>
              <a:t> an idea for your project</a:t>
            </a:r>
          </a:p>
          <a:p>
            <a:endParaRPr lang="en-US" sz="900" dirty="0">
              <a:latin typeface="Arial" panose="020B0604020202020204" pitchFamily="34" charset="0"/>
              <a:cs typeface="Arial" panose="020B0604020202020204" pitchFamily="34" charset="0"/>
            </a:endParaRPr>
          </a:p>
          <a:p>
            <a:pPr lvl="1">
              <a:spcBef>
                <a:spcPts val="600"/>
              </a:spcBef>
              <a:spcAft>
                <a:spcPts val="1200"/>
              </a:spcAft>
            </a:pPr>
            <a:r>
              <a:rPr lang="en-US" sz="2200" dirty="0">
                <a:solidFill>
                  <a:schemeClr val="tx1"/>
                </a:solidFill>
                <a:latin typeface="Arial" panose="020B0604020202020204" pitchFamily="34" charset="0"/>
                <a:cs typeface="Arial" panose="020B0604020202020204" pitchFamily="34" charset="0"/>
              </a:rPr>
              <a:t>Find ideas from courses you’ve taken, scholarly interests of a faculty member, or your own ideas</a:t>
            </a:r>
          </a:p>
          <a:p>
            <a:pPr lvl="1">
              <a:spcBef>
                <a:spcPts val="600"/>
              </a:spcBef>
              <a:spcAft>
                <a:spcPts val="1200"/>
              </a:spcAft>
            </a:pPr>
            <a:r>
              <a:rPr lang="en-US" sz="2200" dirty="0">
                <a:solidFill>
                  <a:schemeClr val="tx1"/>
                </a:solidFill>
                <a:latin typeface="Arial" panose="020B0604020202020204" pitchFamily="34" charset="0"/>
                <a:cs typeface="Arial" panose="020B0604020202020204" pitchFamily="34" charset="0"/>
              </a:rPr>
              <a:t>Project may be in any field of study</a:t>
            </a:r>
          </a:p>
          <a:p>
            <a:pPr lvl="1">
              <a:spcBef>
                <a:spcPts val="600"/>
              </a:spcBef>
              <a:spcAft>
                <a:spcPts val="1200"/>
              </a:spcAft>
            </a:pPr>
            <a:r>
              <a:rPr lang="en-US" sz="2200" dirty="0">
                <a:solidFill>
                  <a:schemeClr val="tx1"/>
                </a:solidFill>
                <a:latin typeface="Arial" panose="020B0604020202020204" pitchFamily="34" charset="0"/>
                <a:cs typeface="Arial" panose="020B0604020202020204" pitchFamily="34" charset="0"/>
              </a:rPr>
              <a:t>Something you’re passionate about</a:t>
            </a:r>
          </a:p>
          <a:p>
            <a:pPr lvl="1">
              <a:spcBef>
                <a:spcPts val="600"/>
              </a:spcBef>
              <a:spcAft>
                <a:spcPts val="1200"/>
              </a:spcAft>
            </a:pPr>
            <a:r>
              <a:rPr lang="en-US" sz="2200" dirty="0">
                <a:solidFill>
                  <a:schemeClr val="tx1"/>
                </a:solidFill>
                <a:latin typeface="Arial" panose="020B0604020202020204" pitchFamily="34" charset="0"/>
                <a:cs typeface="Arial" panose="020B0604020202020204" pitchFamily="34" charset="0"/>
              </a:rPr>
              <a:t>Project usually related to your major or minor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1006" y="3304180"/>
            <a:ext cx="4040523" cy="2705273"/>
          </a:xfrm>
          <a:prstGeom prst="rect">
            <a:avLst/>
          </a:prstGeom>
        </p:spPr>
      </p:pic>
    </p:spTree>
    <p:extLst>
      <p:ext uri="{BB962C8B-B14F-4D97-AF65-F5344CB8AC3E}">
        <p14:creationId xmlns:p14="http://schemas.microsoft.com/office/powerpoint/2010/main" val="84221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The Application Process: Step 3 of 8</a:t>
            </a:r>
          </a:p>
        </p:txBody>
      </p:sp>
      <p:sp>
        <p:nvSpPr>
          <p:cNvPr id="3" name="Content Placeholder 2"/>
          <p:cNvSpPr>
            <a:spLocks noGrp="1"/>
          </p:cNvSpPr>
          <p:nvPr>
            <p:ph idx="1"/>
          </p:nvPr>
        </p:nvSpPr>
        <p:spPr>
          <a:xfrm>
            <a:off x="3629766" y="1815102"/>
            <a:ext cx="8230367" cy="2622231"/>
          </a:xfrm>
        </p:spPr>
        <p:txBody>
          <a:bodyPr>
            <a:noAutofit/>
          </a:bodyPr>
          <a:lstStyle/>
          <a:p>
            <a:pPr>
              <a:buFont typeface="Arial" panose="020B0604020202020204" pitchFamily="34" charset="0"/>
              <a:buChar char="•"/>
            </a:pPr>
            <a:r>
              <a:rPr lang="en-US" sz="2400" b="1" dirty="0">
                <a:latin typeface="Arial" panose="020B0604020202020204" pitchFamily="34" charset="0"/>
                <a:cs typeface="Arial" panose="020B0604020202020204" pitchFamily="34" charset="0"/>
              </a:rPr>
              <a:t>Collaborate</a:t>
            </a:r>
            <a:r>
              <a:rPr lang="en-US" sz="2400" dirty="0">
                <a:latin typeface="Arial" panose="020B0604020202020204" pitchFamily="34" charset="0"/>
                <a:cs typeface="Arial" panose="020B0604020202020204" pitchFamily="34" charset="0"/>
              </a:rPr>
              <a:t> with your faculty mentor and agree on:</a:t>
            </a:r>
          </a:p>
          <a:p>
            <a:pPr>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Nature and scope of the project</a:t>
            </a:r>
          </a:p>
          <a:p>
            <a:pPr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Method of inquiry or creative activity</a:t>
            </a:r>
          </a:p>
          <a:p>
            <a:pPr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Expected outcomes</a:t>
            </a:r>
          </a:p>
          <a:p>
            <a:pPr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Timeline for completion</a:t>
            </a:r>
          </a:p>
          <a:p>
            <a:pPr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Proposed budget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You should meet with your mentor several times during this process!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305" y="1996296"/>
            <a:ext cx="2980530" cy="2865407"/>
          </a:xfrm>
          <a:prstGeom prst="rect">
            <a:avLst/>
          </a:prstGeom>
        </p:spPr>
      </p:pic>
    </p:spTree>
    <p:extLst>
      <p:ext uri="{BB962C8B-B14F-4D97-AF65-F5344CB8AC3E}">
        <p14:creationId xmlns:p14="http://schemas.microsoft.com/office/powerpoint/2010/main" val="2441899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The Application Process:  Step 4 of 8</a:t>
            </a:r>
          </a:p>
        </p:txBody>
      </p:sp>
      <p:sp>
        <p:nvSpPr>
          <p:cNvPr id="3" name="Content Placeholder 2"/>
          <p:cNvSpPr>
            <a:spLocks noGrp="1"/>
          </p:cNvSpPr>
          <p:nvPr>
            <p:ph idx="1"/>
          </p:nvPr>
        </p:nvSpPr>
        <p:spPr>
          <a:xfrm>
            <a:off x="1288869" y="1762430"/>
            <a:ext cx="5152183" cy="3863894"/>
          </a:xfrm>
        </p:spPr>
        <p:txBody>
          <a:bodyPr/>
          <a:lstStyle/>
          <a:p>
            <a:pPr>
              <a:buFont typeface="Arial" panose="020B0604020202020204" pitchFamily="34" charset="0"/>
              <a:buChar char="•"/>
            </a:pPr>
            <a:r>
              <a:rPr lang="en-US" sz="2800" b="1" dirty="0">
                <a:latin typeface="Arial" panose="020B0604020202020204" pitchFamily="34" charset="0"/>
                <a:cs typeface="Arial" panose="020B0604020202020204" pitchFamily="34" charset="0"/>
              </a:rPr>
              <a:t>Write</a:t>
            </a:r>
            <a:r>
              <a:rPr lang="en-US" sz="2800" dirty="0">
                <a:latin typeface="Arial" panose="020B0604020202020204" pitchFamily="34" charset="0"/>
                <a:cs typeface="Arial" panose="020B0604020202020204" pitchFamily="34" charset="0"/>
              </a:rPr>
              <a:t> the Project Description</a:t>
            </a:r>
          </a:p>
          <a:p>
            <a:pPr marL="971550" lvl="1" indent="-514350">
              <a:buFont typeface="+mj-lt"/>
              <a:buAutoNum type="alphaLcParenR"/>
            </a:pPr>
            <a:r>
              <a:rPr lang="en-US" sz="2600" dirty="0">
                <a:solidFill>
                  <a:schemeClr val="tx1"/>
                </a:solidFill>
                <a:latin typeface="Arial" panose="020B0604020202020204" pitchFamily="34" charset="0"/>
                <a:cs typeface="Arial" panose="020B0604020202020204" pitchFamily="34" charset="0"/>
              </a:rPr>
              <a:t>Introduction</a:t>
            </a:r>
          </a:p>
          <a:p>
            <a:pPr marL="971550" lvl="1" indent="-514350">
              <a:buAutoNum type="alphaLcParenR"/>
            </a:pPr>
            <a:r>
              <a:rPr lang="en-US" sz="2600" dirty="0">
                <a:solidFill>
                  <a:schemeClr val="tx1"/>
                </a:solidFill>
                <a:latin typeface="Arial" panose="020B0604020202020204" pitchFamily="34" charset="0"/>
                <a:cs typeface="Arial" panose="020B0604020202020204" pitchFamily="34" charset="0"/>
              </a:rPr>
              <a:t>Potential Importance</a:t>
            </a:r>
          </a:p>
          <a:p>
            <a:pPr marL="971550" lvl="1" indent="-514350">
              <a:buAutoNum type="alphaLcParenR"/>
            </a:pPr>
            <a:r>
              <a:rPr lang="en-US" sz="2600" dirty="0">
                <a:solidFill>
                  <a:schemeClr val="tx1"/>
                </a:solidFill>
                <a:latin typeface="Arial" panose="020B0604020202020204" pitchFamily="34" charset="0"/>
                <a:cs typeface="Arial" panose="020B0604020202020204" pitchFamily="34" charset="0"/>
              </a:rPr>
              <a:t>Methods</a:t>
            </a:r>
          </a:p>
          <a:p>
            <a:pPr marL="971550" lvl="1" indent="-514350">
              <a:buAutoNum type="alphaLcParenR"/>
            </a:pPr>
            <a:r>
              <a:rPr lang="en-US" sz="2600" dirty="0">
                <a:solidFill>
                  <a:schemeClr val="tx1"/>
                </a:solidFill>
                <a:latin typeface="Arial" panose="020B0604020202020204" pitchFamily="34" charset="0"/>
                <a:cs typeface="Arial" panose="020B0604020202020204" pitchFamily="34" charset="0"/>
              </a:rPr>
              <a:t>Expected Outcomes</a:t>
            </a:r>
          </a:p>
          <a:p>
            <a:pPr marL="971550" lvl="1" indent="-514350">
              <a:buAutoNum type="alphaLcParenR"/>
            </a:pPr>
            <a:r>
              <a:rPr lang="en-US" sz="2600" dirty="0">
                <a:solidFill>
                  <a:schemeClr val="tx1"/>
                </a:solidFill>
                <a:latin typeface="Arial" panose="020B0604020202020204" pitchFamily="34" charset="0"/>
                <a:cs typeface="Arial" panose="020B0604020202020204" pitchFamily="34" charset="0"/>
              </a:rPr>
              <a:t>Dissemination Plan</a:t>
            </a:r>
          </a:p>
          <a:p>
            <a:pPr marL="971550" lvl="1" indent="-514350">
              <a:buAutoNum type="alphaLcParenR"/>
            </a:pPr>
            <a:r>
              <a:rPr lang="en-US" sz="2600" dirty="0">
                <a:solidFill>
                  <a:schemeClr val="tx1"/>
                </a:solidFill>
                <a:latin typeface="Arial" panose="020B0604020202020204" pitchFamily="34" charset="0"/>
                <a:cs typeface="Arial" panose="020B0604020202020204" pitchFamily="34" charset="0"/>
              </a:rPr>
              <a:t>Roles of the Participants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731" y="2007427"/>
            <a:ext cx="3859411" cy="3044386"/>
          </a:xfrm>
          <a:prstGeom prst="rect">
            <a:avLst/>
          </a:prstGeom>
        </p:spPr>
      </p:pic>
    </p:spTree>
    <p:extLst>
      <p:ext uri="{BB962C8B-B14F-4D97-AF65-F5344CB8AC3E}">
        <p14:creationId xmlns:p14="http://schemas.microsoft.com/office/powerpoint/2010/main" val="2264079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The Application Process:  Step 4 of 8 Cont.</a:t>
            </a:r>
          </a:p>
        </p:txBody>
      </p:sp>
      <p:sp>
        <p:nvSpPr>
          <p:cNvPr id="3" name="Content Placeholder 2"/>
          <p:cNvSpPr>
            <a:spLocks noGrp="1"/>
          </p:cNvSpPr>
          <p:nvPr>
            <p:ph idx="1"/>
          </p:nvPr>
        </p:nvSpPr>
        <p:spPr>
          <a:xfrm>
            <a:off x="803729" y="2427021"/>
            <a:ext cx="5662328" cy="2296262"/>
          </a:xfrm>
        </p:spPr>
        <p:txBody>
          <a:bodyPr>
            <a:normAutofit/>
          </a:bodyPr>
          <a:lstStyle/>
          <a:p>
            <a:pPr marL="0" indent="0">
              <a:buNone/>
            </a:pPr>
            <a:r>
              <a:rPr lang="en-US" sz="2400" dirty="0">
                <a:latin typeface="Arial" panose="020B0604020202020204" pitchFamily="34" charset="0"/>
                <a:cs typeface="Arial" panose="020B0604020202020204" pitchFamily="34" charset="0"/>
              </a:rPr>
              <a:t>Dissemination Plan</a:t>
            </a:r>
          </a:p>
          <a:p>
            <a:pPr marL="0" indent="0">
              <a:buNone/>
            </a:pPr>
            <a:endParaRPr lang="en-US" sz="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OURCA Award Reception </a:t>
            </a:r>
          </a:p>
          <a:p>
            <a:r>
              <a:rPr lang="en-US" sz="2400" dirty="0">
                <a:latin typeface="Arial" panose="020B0604020202020204" pitchFamily="34" charset="0"/>
                <a:cs typeface="Arial" panose="020B0604020202020204" pitchFamily="34" charset="0"/>
              </a:rPr>
              <a:t>(April 2025)</a:t>
            </a:r>
          </a:p>
          <a:p>
            <a:r>
              <a:rPr lang="en-US" sz="2400" dirty="0">
                <a:latin typeface="Arial" panose="020B0604020202020204" pitchFamily="34" charset="0"/>
                <a:cs typeface="Arial" panose="020B0604020202020204" pitchFamily="34" charset="0"/>
              </a:rPr>
              <a:t>NAU Undergraduate Symposium (April 2025)</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02" t="2847" r="5921" b="2429"/>
          <a:stretch/>
        </p:blipFill>
        <p:spPr>
          <a:xfrm>
            <a:off x="6557554" y="1725289"/>
            <a:ext cx="4956776" cy="3699726"/>
          </a:xfrm>
          <a:prstGeom prst="rect">
            <a:avLst/>
          </a:prstGeom>
        </p:spPr>
      </p:pic>
    </p:spTree>
    <p:extLst>
      <p:ext uri="{BB962C8B-B14F-4D97-AF65-F5344CB8AC3E}">
        <p14:creationId xmlns:p14="http://schemas.microsoft.com/office/powerpoint/2010/main" val="2011850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The Application Process:  Step 4 of 8 Cont.</a:t>
            </a:r>
          </a:p>
        </p:txBody>
      </p:sp>
      <p:sp>
        <p:nvSpPr>
          <p:cNvPr id="3" name="Content Placeholder 2"/>
          <p:cNvSpPr>
            <a:spLocks noGrp="1"/>
          </p:cNvSpPr>
          <p:nvPr>
            <p:ph idx="1"/>
          </p:nvPr>
        </p:nvSpPr>
        <p:spPr>
          <a:xfrm>
            <a:off x="1043321" y="2060701"/>
            <a:ext cx="5742579" cy="4717780"/>
          </a:xfrm>
        </p:spPr>
        <p:txBody>
          <a:bodyPr/>
          <a:lstStyle/>
          <a:p>
            <a:pPr marL="0" indent="0">
              <a:spcAft>
                <a:spcPts val="1200"/>
              </a:spcAft>
              <a:buNone/>
            </a:pPr>
            <a:r>
              <a:rPr lang="en-US" sz="2400" b="1" dirty="0">
                <a:latin typeface="Arial" panose="020B0604020202020204" pitchFamily="34" charset="0"/>
                <a:cs typeface="Arial" panose="020B0604020202020204" pitchFamily="34" charset="0"/>
              </a:rPr>
              <a:t>Compile:</a:t>
            </a:r>
          </a:p>
          <a:p>
            <a:pPr>
              <a:spcAft>
                <a:spcPts val="1200"/>
              </a:spcAft>
            </a:pPr>
            <a:r>
              <a:rPr lang="en-US" sz="2400" dirty="0">
                <a:latin typeface="Arial" panose="020B0604020202020204" pitchFamily="34" charset="0"/>
                <a:cs typeface="Arial" panose="020B0604020202020204" pitchFamily="34" charset="0"/>
              </a:rPr>
              <a:t>Timeline</a:t>
            </a:r>
          </a:p>
          <a:p>
            <a:pPr>
              <a:spcAft>
                <a:spcPts val="1200"/>
              </a:spcAft>
            </a:pPr>
            <a:r>
              <a:rPr lang="en-US" sz="2400" dirty="0">
                <a:latin typeface="Arial" panose="020B0604020202020204" pitchFamily="34" charset="0"/>
                <a:cs typeface="Arial" panose="020B0604020202020204" pitchFamily="34" charset="0"/>
              </a:rPr>
              <a:t>References cited, if applicable</a:t>
            </a:r>
          </a:p>
          <a:p>
            <a:pPr>
              <a:spcAft>
                <a:spcPts val="1200"/>
              </a:spcAft>
            </a:pPr>
            <a:r>
              <a:rPr lang="en-US" sz="2400" dirty="0">
                <a:latin typeface="Arial" panose="020B0604020202020204" pitchFamily="34" charset="0"/>
                <a:cs typeface="Arial" panose="020B0604020202020204" pitchFamily="34" charset="0"/>
              </a:rPr>
              <a:t>Qualifications (2-page resume)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366" y="1579023"/>
            <a:ext cx="4149635" cy="4222887"/>
          </a:xfrm>
          <a:prstGeom prst="rect">
            <a:avLst/>
          </a:prstGeom>
        </p:spPr>
      </p:pic>
    </p:spTree>
    <p:extLst>
      <p:ext uri="{BB962C8B-B14F-4D97-AF65-F5344CB8AC3E}">
        <p14:creationId xmlns:p14="http://schemas.microsoft.com/office/powerpoint/2010/main" val="35347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917" y="159644"/>
            <a:ext cx="7076219" cy="810656"/>
          </a:xfrm>
        </p:spPr>
        <p:txBody>
          <a:bodyPr/>
          <a:lstStyle/>
          <a:p>
            <a:r>
              <a:rPr lang="en-US" dirty="0">
                <a:latin typeface="Arial" panose="020B0604020202020204" pitchFamily="34" charset="0"/>
                <a:cs typeface="Arial" panose="020B0604020202020204" pitchFamily="34" charset="0"/>
              </a:rPr>
              <a:t>The Application Process:  Step 5 of 8</a:t>
            </a:r>
            <a:endParaRPr lang="en-US" dirty="0"/>
          </a:p>
        </p:txBody>
      </p:sp>
      <p:sp>
        <p:nvSpPr>
          <p:cNvPr id="3" name="Content Placeholder 2"/>
          <p:cNvSpPr>
            <a:spLocks noGrp="1"/>
          </p:cNvSpPr>
          <p:nvPr>
            <p:ph idx="1"/>
          </p:nvPr>
        </p:nvSpPr>
        <p:spPr>
          <a:xfrm>
            <a:off x="1235922" y="1877429"/>
            <a:ext cx="9888207" cy="3633685"/>
          </a:xfrm>
        </p:spPr>
        <p:txBody>
          <a:bodyPr/>
          <a:lstStyle/>
          <a:p>
            <a:pPr marL="0" indent="0">
              <a:spcAft>
                <a:spcPts val="1200"/>
              </a:spcAft>
              <a:buNone/>
            </a:pPr>
            <a:r>
              <a:rPr lang="en-US" sz="2400" b="1" dirty="0"/>
              <a:t>Create</a:t>
            </a:r>
            <a:r>
              <a:rPr lang="en-US" sz="2400" dirty="0"/>
              <a:t> Budget and Justification</a:t>
            </a:r>
          </a:p>
          <a:p>
            <a:pPr>
              <a:spcAft>
                <a:spcPts val="1200"/>
              </a:spcAft>
            </a:pPr>
            <a:r>
              <a:rPr lang="en-US" sz="2400" dirty="0"/>
              <a:t>No “typical” amount of funding per project; based on needs of project</a:t>
            </a:r>
          </a:p>
          <a:p>
            <a:pPr>
              <a:spcAft>
                <a:spcPts val="1200"/>
              </a:spcAft>
            </a:pPr>
            <a:r>
              <a:rPr lang="en-US" sz="2400" dirty="0"/>
              <a:t>May not exceed $5000 for year or $7500 for group of three or more</a:t>
            </a:r>
            <a:endParaRPr lang="en-US" sz="2400" dirty="0">
              <a:solidFill>
                <a:srgbClr val="FF0000"/>
              </a:solidFill>
            </a:endParaRPr>
          </a:p>
          <a:p>
            <a:pPr>
              <a:spcAft>
                <a:spcPts val="1200"/>
              </a:spcAft>
            </a:pPr>
            <a:r>
              <a:rPr lang="en-US" sz="2400" dirty="0"/>
              <a:t>Use provided Excel worksheet template!</a:t>
            </a:r>
          </a:p>
          <a:p>
            <a:pPr>
              <a:spcAft>
                <a:spcPts val="1200"/>
              </a:spcAft>
            </a:pPr>
            <a:r>
              <a:rPr lang="en-US" sz="2400"/>
              <a:t>If you have </a:t>
            </a:r>
            <a:r>
              <a:rPr lang="en-US" sz="2400" dirty="0"/>
              <a:t>other support, provide details in green columns</a:t>
            </a:r>
          </a:p>
          <a:p>
            <a:r>
              <a:rPr lang="en-US" sz="2400" dirty="0"/>
              <a:t>Justification must stand alone</a:t>
            </a:r>
          </a:p>
        </p:txBody>
      </p:sp>
    </p:spTree>
    <p:extLst>
      <p:ext uri="{BB962C8B-B14F-4D97-AF65-F5344CB8AC3E}">
        <p14:creationId xmlns:p14="http://schemas.microsoft.com/office/powerpoint/2010/main" val="187096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6515" y="159644"/>
            <a:ext cx="7671622" cy="810656"/>
          </a:xfrm>
        </p:spPr>
        <p:txBody>
          <a:bodyPr/>
          <a:lstStyle/>
          <a:p>
            <a:r>
              <a:rPr lang="en-US" dirty="0">
                <a:latin typeface="Arial" panose="020B0604020202020204" pitchFamily="34" charset="0"/>
                <a:cs typeface="Arial" panose="020B0604020202020204" pitchFamily="34" charset="0"/>
              </a:rPr>
              <a:t>The Application Process:  Step 5 of 8 </a:t>
            </a:r>
            <a:r>
              <a:rPr lang="en-US" dirty="0" err="1">
                <a:latin typeface="Arial" panose="020B0604020202020204" pitchFamily="34" charset="0"/>
                <a:cs typeface="Arial" panose="020B0604020202020204" pitchFamily="34" charset="0"/>
              </a:rPr>
              <a:t>Cont</a:t>
            </a:r>
            <a:endParaRPr lang="en-US" dirty="0"/>
          </a:p>
        </p:txBody>
      </p:sp>
      <p:sp>
        <p:nvSpPr>
          <p:cNvPr id="3" name="Content Placeholder 2"/>
          <p:cNvSpPr>
            <a:spLocks noGrp="1"/>
          </p:cNvSpPr>
          <p:nvPr>
            <p:ph idx="1"/>
          </p:nvPr>
        </p:nvSpPr>
        <p:spPr>
          <a:xfrm>
            <a:off x="1393084" y="1501018"/>
            <a:ext cx="9116652" cy="5227304"/>
          </a:xfrm>
        </p:spPr>
        <p:txBody>
          <a:bodyPr/>
          <a:lstStyle/>
          <a:p>
            <a:r>
              <a:rPr lang="en-US" sz="2400" dirty="0"/>
              <a:t>Personnel</a:t>
            </a:r>
          </a:p>
          <a:p>
            <a:pPr lvl="1"/>
            <a:r>
              <a:rPr lang="en-US" sz="2400" dirty="0">
                <a:solidFill>
                  <a:srgbClr val="003D7C"/>
                </a:solidFill>
              </a:rPr>
              <a:t>May request up to 15 hours/week; 14 weeks/semester</a:t>
            </a:r>
          </a:p>
          <a:p>
            <a:pPr lvl="1">
              <a:spcAft>
                <a:spcPts val="1200"/>
              </a:spcAft>
            </a:pPr>
            <a:r>
              <a:rPr lang="en-US" sz="2400" dirty="0">
                <a:solidFill>
                  <a:srgbClr val="003D7C"/>
                </a:solidFill>
              </a:rPr>
              <a:t>Number of hours requested must match hours allocated on timeline</a:t>
            </a:r>
          </a:p>
          <a:p>
            <a:pPr lvl="1">
              <a:spcAft>
                <a:spcPts val="1200"/>
              </a:spcAft>
            </a:pPr>
            <a:r>
              <a:rPr lang="en-US" sz="2400" dirty="0">
                <a:solidFill>
                  <a:srgbClr val="003D7C"/>
                </a:solidFill>
              </a:rPr>
              <a:t>$16.50/hour</a:t>
            </a:r>
          </a:p>
          <a:p>
            <a:pPr>
              <a:spcAft>
                <a:spcPts val="0"/>
              </a:spcAft>
            </a:pPr>
            <a:r>
              <a:rPr lang="en-US" sz="2400" dirty="0"/>
              <a:t>Operations - $1500 max</a:t>
            </a:r>
          </a:p>
          <a:p>
            <a:pPr lvl="1">
              <a:spcAft>
                <a:spcPts val="0"/>
              </a:spcAft>
            </a:pPr>
            <a:r>
              <a:rPr lang="en-US" sz="2400" dirty="0">
                <a:solidFill>
                  <a:srgbClr val="003D7C"/>
                </a:solidFill>
              </a:rPr>
              <a:t>Only expendable items (no equipment, reference books)</a:t>
            </a:r>
          </a:p>
          <a:p>
            <a:pPr lvl="1">
              <a:spcAft>
                <a:spcPts val="1200"/>
              </a:spcAft>
            </a:pPr>
            <a:r>
              <a:rPr lang="en-US" sz="2400" dirty="0">
                <a:solidFill>
                  <a:srgbClr val="003D7C"/>
                </a:solidFill>
              </a:rPr>
              <a:t>Can include contract expenses (e.g., services)</a:t>
            </a:r>
          </a:p>
          <a:p>
            <a:pPr>
              <a:spcAft>
                <a:spcPts val="1200"/>
              </a:spcAft>
            </a:pPr>
            <a:r>
              <a:rPr lang="en-US" sz="2400" dirty="0"/>
              <a:t>Travel - $1500 max</a:t>
            </a:r>
          </a:p>
        </p:txBody>
      </p:sp>
    </p:spTree>
    <p:extLst>
      <p:ext uri="{BB962C8B-B14F-4D97-AF65-F5344CB8AC3E}">
        <p14:creationId xmlns:p14="http://schemas.microsoft.com/office/powerpoint/2010/main" val="91678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cap="none" dirty="0"/>
              <a:t>Office of Undergraduate Research &amp; Creative Activity</a:t>
            </a:r>
            <a:br>
              <a:rPr lang="en-US" sz="3600" dirty="0"/>
            </a:br>
            <a:endParaRPr lang="en-US" sz="3600" dirty="0"/>
          </a:p>
        </p:txBody>
      </p:sp>
      <p:sp>
        <p:nvSpPr>
          <p:cNvPr id="3" name="Subtitle 2"/>
          <p:cNvSpPr>
            <a:spLocks noGrp="1"/>
          </p:cNvSpPr>
          <p:nvPr>
            <p:ph type="subTitle" idx="1"/>
          </p:nvPr>
        </p:nvSpPr>
        <p:spPr>
          <a:xfrm>
            <a:off x="881027" y="3242049"/>
            <a:ext cx="9652000" cy="1371600"/>
          </a:xfrm>
        </p:spPr>
        <p:txBody>
          <a:bodyPr/>
          <a:lstStyle/>
          <a:p>
            <a:r>
              <a:rPr lang="en-US" sz="2800" dirty="0">
                <a:solidFill>
                  <a:schemeClr val="tx1"/>
                </a:solidFill>
              </a:rPr>
              <a:t>nau.edu/</a:t>
            </a:r>
            <a:r>
              <a:rPr lang="en-US" sz="2800" dirty="0" err="1">
                <a:solidFill>
                  <a:schemeClr val="tx1"/>
                </a:solidFill>
              </a:rPr>
              <a:t>hura</a:t>
            </a:r>
            <a:endParaRPr lang="en-US" sz="2800" dirty="0">
              <a:solidFill>
                <a:schemeClr val="tx1"/>
              </a:solidFill>
            </a:endParaRPr>
          </a:p>
        </p:txBody>
      </p:sp>
      <p:sp>
        <p:nvSpPr>
          <p:cNvPr id="5" name="Subtitle 2"/>
          <p:cNvSpPr txBox="1">
            <a:spLocks/>
          </p:cNvSpPr>
          <p:nvPr/>
        </p:nvSpPr>
        <p:spPr bwMode="auto">
          <a:xfrm>
            <a:off x="3604006" y="3802374"/>
            <a:ext cx="5181401" cy="530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3264"/>
              </a:buClr>
              <a:buFontTx/>
              <a:buNone/>
              <a:defRPr sz="1800" b="0" i="0" spc="100">
                <a:solidFill>
                  <a:srgbClr val="FFFFCC"/>
                </a:solidFill>
                <a:latin typeface="Times New Roman"/>
                <a:ea typeface="+mn-ea"/>
                <a:cs typeface="Times New Roman"/>
              </a:defRPr>
            </a:lvl1pPr>
            <a:lvl2pPr marL="742950" indent="-285750" algn="l" rtl="0" eaLnBrk="0" fontAlgn="base" hangingPunct="0">
              <a:spcBef>
                <a:spcPct val="20000"/>
              </a:spcBef>
              <a:spcAft>
                <a:spcPct val="0"/>
              </a:spcAft>
              <a:buChar char="–"/>
              <a:defRPr sz="1800" b="1">
                <a:solidFill>
                  <a:schemeClr val="bg1">
                    <a:lumMod val="85000"/>
                  </a:schemeClr>
                </a:solidFill>
                <a:latin typeface="Arial"/>
                <a:cs typeface="Arial"/>
              </a:defRPr>
            </a:lvl2pPr>
            <a:lvl3pPr marL="1143000" indent="-228600" algn="l" rtl="0" eaLnBrk="0" fontAlgn="base" hangingPunct="0">
              <a:spcBef>
                <a:spcPct val="20000"/>
              </a:spcBef>
              <a:spcAft>
                <a:spcPct val="0"/>
              </a:spcAft>
              <a:buChar char="•"/>
              <a:defRPr sz="1800" i="0">
                <a:solidFill>
                  <a:schemeClr val="bg1">
                    <a:lumMod val="85000"/>
                  </a:schemeClr>
                </a:solidFill>
                <a:latin typeface="Arial"/>
                <a:cs typeface="Arial"/>
              </a:defRPr>
            </a:lvl3pPr>
            <a:lvl4pPr marL="1600200" indent="-228600" algn="l" rtl="0" eaLnBrk="0" fontAlgn="base" hangingPunct="0">
              <a:spcBef>
                <a:spcPct val="20000"/>
              </a:spcBef>
              <a:spcAft>
                <a:spcPct val="0"/>
              </a:spcAft>
              <a:buChar char="–"/>
              <a:defRPr sz="1600">
                <a:solidFill>
                  <a:schemeClr val="bg1">
                    <a:lumMod val="85000"/>
                  </a:schemeClr>
                </a:solidFill>
                <a:latin typeface="Arial"/>
                <a:cs typeface="Arial"/>
              </a:defRPr>
            </a:lvl4pPr>
            <a:lvl5pPr marL="2057400" indent="-228600" algn="l" rtl="0" eaLnBrk="0" fontAlgn="base" hangingPunct="0">
              <a:spcBef>
                <a:spcPct val="20000"/>
              </a:spcBef>
              <a:spcAft>
                <a:spcPct val="0"/>
              </a:spcAft>
              <a:buChar char="»"/>
              <a:defRPr sz="1400">
                <a:solidFill>
                  <a:schemeClr val="bg1">
                    <a:lumMod val="85000"/>
                  </a:schemeClr>
                </a:solidFill>
                <a:latin typeface="Arial"/>
                <a:cs typeface="Arial"/>
              </a:defRPr>
            </a:lvl5pPr>
            <a:lvl6pPr marL="2514600" indent="-228600" algn="l" rtl="0" fontAlgn="base">
              <a:spcBef>
                <a:spcPct val="20000"/>
              </a:spcBef>
              <a:spcAft>
                <a:spcPct val="0"/>
              </a:spcAft>
              <a:buChar char="»"/>
              <a:defRPr sz="2000">
                <a:solidFill>
                  <a:srgbClr val="003D7C"/>
                </a:solidFill>
                <a:latin typeface="+mn-lt"/>
              </a:defRPr>
            </a:lvl6pPr>
            <a:lvl7pPr marL="2971800" indent="-228600" algn="l" rtl="0" fontAlgn="base">
              <a:spcBef>
                <a:spcPct val="20000"/>
              </a:spcBef>
              <a:spcAft>
                <a:spcPct val="0"/>
              </a:spcAft>
              <a:buChar char="»"/>
              <a:defRPr sz="2000">
                <a:solidFill>
                  <a:srgbClr val="003D7C"/>
                </a:solidFill>
                <a:latin typeface="+mn-lt"/>
              </a:defRPr>
            </a:lvl7pPr>
            <a:lvl8pPr marL="3429000" indent="-228600" algn="l" rtl="0" fontAlgn="base">
              <a:spcBef>
                <a:spcPct val="20000"/>
              </a:spcBef>
              <a:spcAft>
                <a:spcPct val="0"/>
              </a:spcAft>
              <a:buChar char="»"/>
              <a:defRPr sz="2000">
                <a:solidFill>
                  <a:srgbClr val="003D7C"/>
                </a:solidFill>
                <a:latin typeface="+mn-lt"/>
              </a:defRPr>
            </a:lvl8pPr>
            <a:lvl9pPr marL="3886200" indent="-228600" algn="l" rtl="0" fontAlgn="base">
              <a:spcBef>
                <a:spcPct val="20000"/>
              </a:spcBef>
              <a:spcAft>
                <a:spcPct val="0"/>
              </a:spcAft>
              <a:buChar char="»"/>
              <a:defRPr sz="2000">
                <a:solidFill>
                  <a:srgbClr val="003D7C"/>
                </a:solidFill>
                <a:latin typeface="+mn-lt"/>
              </a:defRPr>
            </a:lvl9pPr>
          </a:lstStyle>
          <a:p>
            <a:r>
              <a:rPr lang="en-US" sz="2800" dirty="0">
                <a:solidFill>
                  <a:srgbClr val="003D7C"/>
                </a:solidFill>
                <a:latin typeface="Arial" panose="020B0604020202020204" pitchFamily="34" charset="0"/>
                <a:cs typeface="Arial" panose="020B0604020202020204" pitchFamily="34" charset="0"/>
              </a:rPr>
              <a:t>ug-research@nau.edu</a:t>
            </a:r>
          </a:p>
        </p:txBody>
      </p:sp>
    </p:spTree>
    <p:extLst>
      <p:ext uri="{BB962C8B-B14F-4D97-AF65-F5344CB8AC3E}">
        <p14:creationId xmlns:p14="http://schemas.microsoft.com/office/powerpoint/2010/main" val="1470787236"/>
      </p:ext>
    </p:extLst>
  </p:cSld>
  <p:clrMapOvr>
    <a:masterClrMapping/>
  </p:clrMapOvr>
  <mc:AlternateContent xmlns:mc="http://schemas.openxmlformats.org/markup-compatibility/2006" xmlns:p14="http://schemas.microsoft.com/office/powerpoint/2010/main">
    <mc:Choice Requires="p14">
      <p:transition spd="slow" p14:dur="2000" advTm="7218"/>
    </mc:Choice>
    <mc:Fallback xmlns="">
      <p:transition spd="slow" advTm="721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917" y="159644"/>
            <a:ext cx="7076219" cy="810656"/>
          </a:xfrm>
        </p:spPr>
        <p:txBody>
          <a:bodyPr/>
          <a:lstStyle/>
          <a:p>
            <a:r>
              <a:rPr lang="en-US" dirty="0">
                <a:latin typeface="Arial" panose="020B0604020202020204" pitchFamily="34" charset="0"/>
                <a:cs typeface="Arial" panose="020B0604020202020204" pitchFamily="34" charset="0"/>
              </a:rPr>
              <a:t>The Application Process:  Step 6 of 8</a:t>
            </a:r>
            <a:endParaRPr lang="en-US" dirty="0"/>
          </a:p>
        </p:txBody>
      </p:sp>
      <p:sp>
        <p:nvSpPr>
          <p:cNvPr id="3" name="Content Placeholder 2"/>
          <p:cNvSpPr>
            <a:spLocks noGrp="1"/>
          </p:cNvSpPr>
          <p:nvPr>
            <p:ph idx="1"/>
          </p:nvPr>
        </p:nvSpPr>
        <p:spPr>
          <a:xfrm>
            <a:off x="1018207" y="1468128"/>
            <a:ext cx="9888207" cy="3633685"/>
          </a:xfrm>
        </p:spPr>
        <p:txBody>
          <a:bodyPr/>
          <a:lstStyle/>
          <a:p>
            <a:pPr>
              <a:lnSpc>
                <a:spcPct val="110000"/>
              </a:lnSpc>
              <a:spcBef>
                <a:spcPts val="600"/>
              </a:spcBef>
            </a:pPr>
            <a:r>
              <a:rPr lang="en-US" sz="2400" b="1" dirty="0"/>
              <a:t>Request</a:t>
            </a:r>
            <a:r>
              <a:rPr lang="en-US" sz="2400" dirty="0"/>
              <a:t> Mentor and Department Recommendations</a:t>
            </a:r>
          </a:p>
          <a:p>
            <a:pPr lvl="1">
              <a:lnSpc>
                <a:spcPct val="110000"/>
              </a:lnSpc>
              <a:spcBef>
                <a:spcPts val="600"/>
              </a:spcBef>
            </a:pPr>
            <a:r>
              <a:rPr lang="en-US" sz="2100" dirty="0">
                <a:solidFill>
                  <a:schemeClr val="tx1"/>
                </a:solidFill>
                <a:latin typeface="Arial" panose="020B0604020202020204" pitchFamily="34" charset="0"/>
                <a:cs typeface="Arial" panose="020B0604020202020204" pitchFamily="34" charset="0"/>
              </a:rPr>
              <a:t>Department recommendation is from someone in your department that can comment on the feasibility/quality of your project;  they don’t have to comment on your abilities</a:t>
            </a:r>
          </a:p>
          <a:p>
            <a:pPr lvl="1">
              <a:lnSpc>
                <a:spcPct val="110000"/>
              </a:lnSpc>
              <a:spcBef>
                <a:spcPts val="600"/>
              </a:spcBef>
            </a:pPr>
            <a:r>
              <a:rPr lang="en-US" sz="2100" dirty="0">
                <a:solidFill>
                  <a:schemeClr val="tx1"/>
                </a:solidFill>
                <a:latin typeface="Arial" panose="020B0604020202020204" pitchFamily="34" charset="0"/>
                <a:cs typeface="Arial" panose="020B0604020202020204" pitchFamily="34" charset="0"/>
              </a:rPr>
              <a:t>Confirm that they both are willing to write you a recommendation</a:t>
            </a:r>
          </a:p>
          <a:p>
            <a:pPr lvl="1">
              <a:lnSpc>
                <a:spcPct val="110000"/>
              </a:lnSpc>
              <a:spcBef>
                <a:spcPts val="600"/>
              </a:spcBef>
            </a:pPr>
            <a:r>
              <a:rPr lang="en-US" sz="2100" dirty="0">
                <a:solidFill>
                  <a:schemeClr val="tx1"/>
                </a:solidFill>
                <a:latin typeface="Arial" panose="020B0604020202020204" pitchFamily="34" charset="0"/>
                <a:cs typeface="Arial" panose="020B0604020202020204" pitchFamily="34" charset="0"/>
              </a:rPr>
              <a:t>Provide faculty mentor’s/department name &amp; email </a:t>
            </a:r>
          </a:p>
          <a:p>
            <a:pPr lvl="2">
              <a:lnSpc>
                <a:spcPct val="110000"/>
              </a:lnSpc>
              <a:spcBef>
                <a:spcPts val="600"/>
              </a:spcBef>
              <a:buFont typeface="Arial" panose="020B0604020202020204" pitchFamily="34" charset="0"/>
              <a:buChar char="•"/>
            </a:pPr>
            <a:r>
              <a:rPr lang="en-US" sz="2100" dirty="0">
                <a:solidFill>
                  <a:schemeClr val="tx1"/>
                </a:solidFill>
              </a:rPr>
              <a:t>an automatic request will be emailed to faculty mentor/department to complete recommendation form</a:t>
            </a:r>
          </a:p>
          <a:p>
            <a:pPr lvl="1">
              <a:lnSpc>
                <a:spcPct val="110000"/>
              </a:lnSpc>
              <a:spcBef>
                <a:spcPts val="600"/>
              </a:spcBef>
            </a:pPr>
            <a:endParaRPr lang="en-US" sz="2100" dirty="0">
              <a:solidFill>
                <a:schemeClr val="tx1"/>
              </a:solidFill>
              <a:latin typeface="Times New Roman" panose="02020603050405020304" pitchFamily="18" charset="0"/>
              <a:cs typeface="Times New Roman" panose="02020603050405020304" pitchFamily="18" charset="0"/>
            </a:endParaRPr>
          </a:p>
          <a:p>
            <a:pPr marL="0" indent="0">
              <a:spcAft>
                <a:spcPts val="1200"/>
              </a:spcAft>
              <a:buNone/>
            </a:pPr>
            <a:endParaRPr lang="en-US" sz="2400" dirty="0"/>
          </a:p>
        </p:txBody>
      </p:sp>
      <p:sp>
        <p:nvSpPr>
          <p:cNvPr id="4" name="TextBox 3"/>
          <p:cNvSpPr txBox="1"/>
          <p:nvPr/>
        </p:nvSpPr>
        <p:spPr>
          <a:xfrm>
            <a:off x="2524924" y="5003282"/>
            <a:ext cx="6495507" cy="1015663"/>
          </a:xfrm>
          <a:prstGeom prst="rect">
            <a:avLst/>
          </a:prstGeom>
          <a:noFill/>
          <a:ln w="38100">
            <a:solidFill>
              <a:srgbClr val="003D7C"/>
            </a:solidFill>
          </a:ln>
        </p:spPr>
        <p:txBody>
          <a:bodyPr wrap="square" rtlCol="0">
            <a:spAutoFit/>
          </a:bodyPr>
          <a:lstStyle/>
          <a:p>
            <a:r>
              <a:rPr lang="en-US" b="1" dirty="0"/>
              <a:t>It’s your responsibility to ensure that your faculty mentor/department recommendation is submitted no later than 11:59 pm March 1, 2024.</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002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The Application Process: Step 7 of 8</a:t>
            </a:r>
          </a:p>
        </p:txBody>
      </p:sp>
      <p:sp>
        <p:nvSpPr>
          <p:cNvPr id="4" name="TextBox 3"/>
          <p:cNvSpPr txBox="1"/>
          <p:nvPr/>
        </p:nvSpPr>
        <p:spPr>
          <a:xfrm>
            <a:off x="965341" y="1362181"/>
            <a:ext cx="9068345" cy="4093428"/>
          </a:xfrm>
          <a:prstGeom prst="rect">
            <a:avLst/>
          </a:prstGeom>
          <a:noFill/>
        </p:spPr>
        <p:txBody>
          <a:bodyPr wrap="square" rtlCol="0">
            <a:spAutoFit/>
          </a:bodyPr>
          <a:lstStyle/>
          <a:p>
            <a:pPr marL="457200" indent="-457200">
              <a:buFont typeface="Arial" panose="020B0604020202020204" pitchFamily="34" charset="0"/>
              <a:buChar char="•"/>
            </a:pPr>
            <a:endParaRPr lang="en-US" sz="26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b="1" dirty="0">
                <a:solidFill>
                  <a:srgbClr val="000000"/>
                </a:solidFill>
                <a:latin typeface="Arial" panose="020B0604020202020204" pitchFamily="34" charset="0"/>
                <a:cs typeface="Arial" panose="020B0604020202020204" pitchFamily="34" charset="0"/>
              </a:rPr>
              <a:t>Save</a:t>
            </a:r>
            <a:r>
              <a:rPr lang="en-US" sz="2600" dirty="0">
                <a:solidFill>
                  <a:srgbClr val="000000"/>
                </a:solidFill>
                <a:latin typeface="Arial" panose="020B0604020202020204" pitchFamily="34" charset="0"/>
                <a:cs typeface="Arial" panose="020B0604020202020204" pitchFamily="34" charset="0"/>
              </a:rPr>
              <a:t> your Application (the project description, timeline, and resume) as a single Word or PDF document</a:t>
            </a:r>
          </a:p>
          <a:p>
            <a:pPr marL="457200" indent="-457200">
              <a:buFont typeface="Arial" panose="020B0604020202020204" pitchFamily="34" charset="0"/>
              <a:buChar char="•"/>
            </a:pPr>
            <a:endParaRPr lang="en-US" sz="26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b="1" dirty="0">
                <a:solidFill>
                  <a:srgbClr val="000000"/>
                </a:solidFill>
                <a:latin typeface="Arial" panose="020B0604020202020204" pitchFamily="34" charset="0"/>
                <a:cs typeface="Arial" panose="020B0604020202020204" pitchFamily="34" charset="0"/>
              </a:rPr>
              <a:t>Save</a:t>
            </a:r>
            <a:r>
              <a:rPr lang="en-US" sz="2600" dirty="0">
                <a:solidFill>
                  <a:srgbClr val="000000"/>
                </a:solidFill>
                <a:latin typeface="Arial" panose="020B0604020202020204" pitchFamily="34" charset="0"/>
                <a:cs typeface="Arial" panose="020B0604020202020204" pitchFamily="34" charset="0"/>
              </a:rPr>
              <a:t> your competed budget as an Excel or PDF document (use template on nau.edu/</a:t>
            </a:r>
            <a:r>
              <a:rPr lang="en-US" sz="2600" dirty="0" err="1">
                <a:solidFill>
                  <a:srgbClr val="000000"/>
                </a:solidFill>
                <a:latin typeface="Arial" panose="020B0604020202020204" pitchFamily="34" charset="0"/>
                <a:cs typeface="Arial" panose="020B0604020202020204" pitchFamily="34" charset="0"/>
              </a:rPr>
              <a:t>hura</a:t>
            </a:r>
            <a:r>
              <a:rPr lang="en-US" sz="2600" dirty="0">
                <a:solidFill>
                  <a:srgbClr val="000000"/>
                </a:solidFill>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endParaRPr lang="en-US" sz="26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Proofread; edit; have someone else proofread;</a:t>
            </a:r>
          </a:p>
          <a:p>
            <a:r>
              <a:rPr lang="en-US" sz="2600" dirty="0">
                <a:solidFill>
                  <a:srgbClr val="000000"/>
                </a:solidFill>
                <a:latin typeface="Arial" panose="020B0604020202020204" pitchFamily="34" charset="0"/>
                <a:cs typeface="Arial" panose="020B0604020202020204" pitchFamily="34" charset="0"/>
              </a:rPr>
              <a:t>     edit again!</a:t>
            </a:r>
          </a:p>
          <a:p>
            <a:pPr marL="457200" indent="-457200">
              <a:buFont typeface="Arial" panose="020B0604020202020204" pitchFamily="34" charset="0"/>
              <a:buChar char="•"/>
            </a:pPr>
            <a:endParaRPr lang="en-US" sz="2600" dirty="0">
              <a:solidFill>
                <a:srgbClr val="0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8585312" y="3408895"/>
            <a:ext cx="3311736" cy="2193299"/>
          </a:xfrm>
          <a:prstGeom prst="rect">
            <a:avLst/>
          </a:prstGeom>
        </p:spPr>
      </p:pic>
    </p:spTree>
    <p:extLst>
      <p:ext uri="{BB962C8B-B14F-4D97-AF65-F5344CB8AC3E}">
        <p14:creationId xmlns:p14="http://schemas.microsoft.com/office/powerpoint/2010/main" val="132916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Required Proposal Formatting</a:t>
            </a:r>
          </a:p>
        </p:txBody>
      </p:sp>
      <p:sp>
        <p:nvSpPr>
          <p:cNvPr id="3" name="Content Placeholder 2"/>
          <p:cNvSpPr>
            <a:spLocks noGrp="1"/>
          </p:cNvSpPr>
          <p:nvPr>
            <p:ph idx="1"/>
          </p:nvPr>
        </p:nvSpPr>
        <p:spPr>
          <a:xfrm>
            <a:off x="1554228" y="1774385"/>
            <a:ext cx="9169331" cy="5485335"/>
          </a:xfrm>
        </p:spPr>
        <p:txBody>
          <a:bodyPr>
            <a:normAutofit/>
          </a:bodyPr>
          <a:lstStyle/>
          <a:p>
            <a:pPr marL="0" indent="0">
              <a:spcAft>
                <a:spcPts val="1200"/>
              </a:spcAft>
              <a:buNone/>
            </a:pPr>
            <a:r>
              <a:rPr lang="en-US" sz="2400" b="1" dirty="0">
                <a:latin typeface="Arial" panose="020B0604020202020204" pitchFamily="34" charset="0"/>
                <a:cs typeface="Arial" panose="020B0604020202020204" pitchFamily="34" charset="0"/>
              </a:rPr>
              <a:t>Format MUST match the following criteria:</a:t>
            </a:r>
          </a:p>
          <a:p>
            <a:pPr>
              <a:spcBef>
                <a:spcPts val="0"/>
              </a:spcBef>
              <a:spcAft>
                <a:spcPts val="1200"/>
              </a:spcAft>
            </a:pPr>
            <a:r>
              <a:rPr lang="en-US" sz="2400" b="1" dirty="0">
                <a:solidFill>
                  <a:schemeClr val="tx1"/>
                </a:solidFill>
                <a:latin typeface="Arial" panose="020B0604020202020204" pitchFamily="34" charset="0"/>
                <a:cs typeface="Arial" panose="020B0604020202020204" pitchFamily="34" charset="0"/>
              </a:rPr>
              <a:t>Font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Any standard font  </a:t>
            </a:r>
            <a:r>
              <a:rPr lang="en-US" sz="2400" b="0" dirty="0">
                <a:solidFill>
                  <a:schemeClr val="tx1"/>
                </a:solidFill>
                <a:latin typeface="Arial" panose="020B0604020202020204" pitchFamily="34" charset="0"/>
                <a:ea typeface="+mn-ea"/>
                <a:cs typeface="Arial" panose="020B0604020202020204" pitchFamily="34" charset="0"/>
              </a:rPr>
              <a:t>(Times New Roman, Arial, etc.)</a:t>
            </a:r>
          </a:p>
          <a:p>
            <a:pPr>
              <a:spcBef>
                <a:spcPts val="0"/>
              </a:spcBef>
              <a:spcAft>
                <a:spcPts val="1200"/>
              </a:spcAft>
            </a:pPr>
            <a:r>
              <a:rPr lang="en-US" sz="2400" b="1" dirty="0">
                <a:solidFill>
                  <a:schemeClr val="tx1"/>
                </a:solidFill>
                <a:latin typeface="Arial" panose="020B0604020202020204" pitchFamily="34" charset="0"/>
                <a:cs typeface="Arial" panose="020B0604020202020204" pitchFamily="34" charset="0"/>
              </a:rPr>
              <a:t>Type Size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12-point or larger</a:t>
            </a:r>
          </a:p>
          <a:p>
            <a:pPr>
              <a:spcBef>
                <a:spcPts val="0"/>
              </a:spcBef>
              <a:spcAft>
                <a:spcPts val="1200"/>
              </a:spcAft>
            </a:pPr>
            <a:r>
              <a:rPr lang="en-US" sz="2400" b="1" dirty="0">
                <a:solidFill>
                  <a:schemeClr val="tx1"/>
                </a:solidFill>
                <a:latin typeface="Arial" panose="020B0604020202020204" pitchFamily="34" charset="0"/>
                <a:cs typeface="Arial" panose="020B0604020202020204" pitchFamily="34" charset="0"/>
              </a:rPr>
              <a:t>Spacing</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Single or double, but must be consistent throughout</a:t>
            </a:r>
          </a:p>
          <a:p>
            <a:pPr>
              <a:spcBef>
                <a:spcPts val="0"/>
              </a:spcBef>
              <a:spcAft>
                <a:spcPts val="1200"/>
              </a:spcAft>
            </a:pPr>
            <a:r>
              <a:rPr lang="en-US" sz="2400" b="1" dirty="0">
                <a:solidFill>
                  <a:schemeClr val="tx1"/>
                </a:solidFill>
                <a:latin typeface="Arial" panose="020B0604020202020204" pitchFamily="34" charset="0"/>
                <a:cs typeface="Arial" panose="020B0604020202020204" pitchFamily="34" charset="0"/>
              </a:rPr>
              <a:t>Margins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No less than ½ inch on all sides</a:t>
            </a:r>
          </a:p>
          <a:p>
            <a:pPr>
              <a:spcBef>
                <a:spcPts val="0"/>
              </a:spcBef>
              <a:spcAft>
                <a:spcPts val="1200"/>
              </a:spcAft>
            </a:pPr>
            <a:r>
              <a:rPr lang="en-US" sz="2400" b="1" dirty="0">
                <a:solidFill>
                  <a:schemeClr val="tx1"/>
                </a:solidFill>
                <a:latin typeface="Arial" panose="020B0604020202020204" pitchFamily="34" charset="0"/>
                <a:cs typeface="Arial" panose="020B0604020202020204" pitchFamily="34" charset="0"/>
              </a:rPr>
              <a:t>Project Description</a:t>
            </a:r>
            <a:r>
              <a:rPr lang="en-US" sz="2400" dirty="0">
                <a:latin typeface="Arial" panose="020B0604020202020204" pitchFamily="34" charset="0"/>
                <a:cs typeface="Arial" panose="020B0604020202020204" pitchFamily="34" charset="0"/>
              </a:rPr>
              <a:t>: limited to 5 pages</a:t>
            </a:r>
          </a:p>
          <a:p>
            <a:pPr>
              <a:spcBef>
                <a:spcPts val="0"/>
              </a:spcBef>
              <a:spcAft>
                <a:spcPts val="1200"/>
              </a:spcAft>
            </a:pPr>
            <a:r>
              <a:rPr lang="en-US" sz="2400" b="1" dirty="0">
                <a:solidFill>
                  <a:schemeClr val="tx1"/>
                </a:solidFill>
                <a:latin typeface="Arial" panose="020B0604020202020204" pitchFamily="34" charset="0"/>
                <a:cs typeface="Arial" panose="020B0604020202020204" pitchFamily="34" charset="0"/>
              </a:rPr>
              <a:t>Use Headings</a:t>
            </a:r>
            <a:r>
              <a:rPr lang="en-US" sz="2400" dirty="0">
                <a:solidFill>
                  <a:schemeClr val="tx1"/>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provided in Application Template</a:t>
            </a:r>
          </a:p>
        </p:txBody>
      </p:sp>
    </p:spTree>
    <p:extLst>
      <p:ext uri="{BB962C8B-B14F-4D97-AF65-F5344CB8AC3E}">
        <p14:creationId xmlns:p14="http://schemas.microsoft.com/office/powerpoint/2010/main" val="1998228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The Application Process: Step 8 of 8</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6012" y="1137887"/>
            <a:ext cx="2302934" cy="5188772"/>
          </a:xfrm>
          <a:prstGeom prst="rect">
            <a:avLst/>
          </a:prstGeom>
        </p:spPr>
      </p:pic>
      <p:sp>
        <p:nvSpPr>
          <p:cNvPr id="6" name="Content Placeholder 2"/>
          <p:cNvSpPr>
            <a:spLocks noGrp="1"/>
          </p:cNvSpPr>
          <p:nvPr>
            <p:ph idx="1"/>
          </p:nvPr>
        </p:nvSpPr>
        <p:spPr>
          <a:xfrm>
            <a:off x="1013439" y="2404693"/>
            <a:ext cx="6833667" cy="2956967"/>
          </a:xfrm>
        </p:spPr>
        <p:txBody>
          <a:bodyPr>
            <a:normAutofit/>
          </a:bodyPr>
          <a:lstStyle/>
          <a:p>
            <a:pPr>
              <a:spcAft>
                <a:spcPts val="1200"/>
              </a:spcAft>
            </a:pPr>
            <a:r>
              <a:rPr lang="en-US" sz="2400" dirty="0">
                <a:solidFill>
                  <a:schemeClr val="tx1">
                    <a:lumMod val="50000"/>
                  </a:schemeClr>
                </a:solidFill>
                <a:latin typeface="Arial" panose="020B0604020202020204" pitchFamily="34" charset="0"/>
                <a:cs typeface="Arial" panose="020B0604020202020204" pitchFamily="34" charset="0"/>
              </a:rPr>
              <a:t>Go to </a:t>
            </a:r>
            <a:r>
              <a:rPr lang="en-US" sz="2400" dirty="0">
                <a:solidFill>
                  <a:schemeClr val="tx1">
                    <a:lumMod val="50000"/>
                  </a:schemeClr>
                </a:solidFill>
                <a:latin typeface="Arial" panose="020B0604020202020204" pitchFamily="34" charset="0"/>
                <a:cs typeface="Arial" panose="020B0604020202020204" pitchFamily="34" charset="0"/>
                <a:hlinkClick r:id="rId4" action="ppaction://hlinkfile"/>
              </a:rPr>
              <a:t>nau.edu/</a:t>
            </a:r>
            <a:r>
              <a:rPr lang="en-US" sz="2400" dirty="0" err="1">
                <a:solidFill>
                  <a:schemeClr val="tx1">
                    <a:lumMod val="50000"/>
                  </a:schemeClr>
                </a:solidFill>
                <a:latin typeface="Arial" panose="020B0604020202020204" pitchFamily="34" charset="0"/>
                <a:cs typeface="Arial" panose="020B0604020202020204" pitchFamily="34" charset="0"/>
                <a:hlinkClick r:id="rId4" action="ppaction://hlinkfile"/>
              </a:rPr>
              <a:t>hura</a:t>
            </a:r>
            <a:r>
              <a:rPr lang="en-US" sz="2400" dirty="0">
                <a:solidFill>
                  <a:schemeClr val="tx1">
                    <a:lumMod val="50000"/>
                  </a:schemeClr>
                </a:solidFill>
                <a:latin typeface="Arial" panose="020B0604020202020204" pitchFamily="34" charset="0"/>
                <a:cs typeface="Arial" panose="020B0604020202020204" pitchFamily="34" charset="0"/>
                <a:hlinkClick r:id="rId4" action="ppaction://hlinkfile"/>
              </a:rPr>
              <a:t> </a:t>
            </a:r>
            <a:r>
              <a:rPr lang="en-US" sz="2400" dirty="0">
                <a:solidFill>
                  <a:schemeClr val="tx1">
                    <a:lumMod val="50000"/>
                  </a:schemeClr>
                </a:solidFill>
                <a:latin typeface="Arial" panose="020B0604020202020204" pitchFamily="34" charset="0"/>
                <a:cs typeface="Arial" panose="020B0604020202020204" pitchFamily="34" charset="0"/>
              </a:rPr>
              <a:t>or </a:t>
            </a:r>
            <a:r>
              <a:rPr lang="en-US" sz="2400" dirty="0">
                <a:solidFill>
                  <a:schemeClr val="tx1">
                    <a:lumMod val="50000"/>
                  </a:schemeClr>
                </a:solidFill>
                <a:latin typeface="Arial" panose="020B0604020202020204" pitchFamily="34" charset="0"/>
                <a:cs typeface="Arial" panose="020B0604020202020204" pitchFamily="34" charset="0"/>
                <a:hlinkClick r:id="rId5" action="ppaction://hlinkfile"/>
              </a:rPr>
              <a:t>nau.edu/</a:t>
            </a:r>
            <a:r>
              <a:rPr lang="en-US" sz="2400" dirty="0" err="1">
                <a:solidFill>
                  <a:schemeClr val="tx1">
                    <a:lumMod val="50000"/>
                  </a:schemeClr>
                </a:solidFill>
                <a:latin typeface="Arial" panose="020B0604020202020204" pitchFamily="34" charset="0"/>
                <a:cs typeface="Arial" panose="020B0604020202020204" pitchFamily="34" charset="0"/>
                <a:hlinkClick r:id="rId5" action="ppaction://hlinkfile"/>
              </a:rPr>
              <a:t>urdea</a:t>
            </a:r>
            <a:r>
              <a:rPr lang="en-US" sz="2400" dirty="0">
                <a:solidFill>
                  <a:schemeClr val="tx1">
                    <a:lumMod val="50000"/>
                  </a:schemeClr>
                </a:solidFill>
                <a:latin typeface="Arial" panose="020B0604020202020204" pitchFamily="34" charset="0"/>
                <a:cs typeface="Arial" panose="020B0604020202020204" pitchFamily="34" charset="0"/>
                <a:hlinkClick r:id="rId5" action="ppaction://hlinkfile"/>
              </a:rPr>
              <a:t> </a:t>
            </a:r>
            <a:r>
              <a:rPr lang="en-US" sz="2400" dirty="0">
                <a:solidFill>
                  <a:schemeClr val="tx1">
                    <a:lumMod val="50000"/>
                  </a:schemeClr>
                </a:solidFill>
                <a:latin typeface="Arial" panose="020B0604020202020204" pitchFamily="34" charset="0"/>
                <a:cs typeface="Arial" panose="020B0604020202020204" pitchFamily="34" charset="0"/>
              </a:rPr>
              <a:t>or </a:t>
            </a:r>
            <a:r>
              <a:rPr lang="en-US" sz="2400" dirty="0">
                <a:solidFill>
                  <a:schemeClr val="tx1">
                    <a:lumMod val="50000"/>
                  </a:schemeClr>
                </a:solidFill>
                <a:latin typeface="Arial" panose="020B0604020202020204" pitchFamily="34" charset="0"/>
                <a:cs typeface="Arial" panose="020B0604020202020204" pitchFamily="34" charset="0"/>
                <a:hlinkClick r:id="rId6" action="ppaction://hlinkfile"/>
              </a:rPr>
              <a:t>nau.edu/</a:t>
            </a:r>
            <a:r>
              <a:rPr lang="en-US" sz="2400" dirty="0" err="1">
                <a:solidFill>
                  <a:schemeClr val="tx1">
                    <a:lumMod val="50000"/>
                  </a:schemeClr>
                </a:solidFill>
                <a:latin typeface="Arial" panose="020B0604020202020204" pitchFamily="34" charset="0"/>
                <a:cs typeface="Arial" panose="020B0604020202020204" pitchFamily="34" charset="0"/>
                <a:hlinkClick r:id="rId6" action="ppaction://hlinkfile"/>
              </a:rPr>
              <a:t>sparcs</a:t>
            </a:r>
            <a:endParaRPr lang="en-US" sz="2400" dirty="0">
              <a:solidFill>
                <a:schemeClr val="tx1">
                  <a:lumMod val="50000"/>
                </a:schemeClr>
              </a:solidFill>
              <a:latin typeface="Arial" panose="020B0604020202020204" pitchFamily="34" charset="0"/>
              <a:cs typeface="Arial" panose="020B0604020202020204" pitchFamily="34" charset="0"/>
            </a:endParaRPr>
          </a:p>
          <a:p>
            <a:pPr>
              <a:lnSpc>
                <a:spcPct val="120000"/>
              </a:lnSpc>
              <a:spcBef>
                <a:spcPts val="600"/>
              </a:spcBef>
            </a:pPr>
            <a:r>
              <a:rPr lang="en-US" sz="2400" dirty="0">
                <a:solidFill>
                  <a:srgbClr val="000000"/>
                </a:solidFill>
              </a:rPr>
              <a:t>Sign into online submission portal using your Louie login </a:t>
            </a:r>
          </a:p>
          <a:p>
            <a:pPr>
              <a:lnSpc>
                <a:spcPct val="120000"/>
              </a:lnSpc>
              <a:spcBef>
                <a:spcPts val="600"/>
              </a:spcBef>
            </a:pPr>
            <a:r>
              <a:rPr lang="en-US" sz="2400" b="1" dirty="0">
                <a:solidFill>
                  <a:srgbClr val="000000"/>
                </a:solidFill>
              </a:rPr>
              <a:t>Upload</a:t>
            </a:r>
            <a:r>
              <a:rPr lang="en-US" sz="2400" dirty="0">
                <a:solidFill>
                  <a:srgbClr val="000000"/>
                </a:solidFill>
              </a:rPr>
              <a:t> Proposal and Budget documents </a:t>
            </a:r>
          </a:p>
        </p:txBody>
      </p:sp>
    </p:spTree>
    <p:extLst>
      <p:ext uri="{BB962C8B-B14F-4D97-AF65-F5344CB8AC3E}">
        <p14:creationId xmlns:p14="http://schemas.microsoft.com/office/powerpoint/2010/main" val="293129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D200"/>
                </a:solidFill>
                <a:latin typeface="Arial" panose="020B0604020202020204" pitchFamily="34" charset="0"/>
                <a:cs typeface="Arial" panose="020B0604020202020204" pitchFamily="34" charset="0"/>
              </a:rPr>
              <a:t>THEN WHAT? </a:t>
            </a:r>
            <a:r>
              <a:rPr lang="en-US" dirty="0">
                <a:latin typeface="Arial" panose="020B0604020202020204" pitchFamily="34" charset="0"/>
                <a:cs typeface="Arial" panose="020B0604020202020204" pitchFamily="34" charset="0"/>
              </a:rPr>
              <a:t>Application &amp; Notification</a:t>
            </a:r>
          </a:p>
        </p:txBody>
      </p:sp>
      <p:sp>
        <p:nvSpPr>
          <p:cNvPr id="3" name="Content Placeholder 2"/>
          <p:cNvSpPr>
            <a:spLocks noGrp="1"/>
          </p:cNvSpPr>
          <p:nvPr>
            <p:ph idx="1"/>
          </p:nvPr>
        </p:nvSpPr>
        <p:spPr>
          <a:xfrm>
            <a:off x="1232825" y="1745744"/>
            <a:ext cx="6760834" cy="5372557"/>
          </a:xfrm>
        </p:spPr>
        <p:txBody>
          <a:bodyPr/>
          <a:lstStyle/>
          <a:p>
            <a:pPr marL="0" indent="0">
              <a:buNone/>
            </a:pPr>
            <a:r>
              <a:rPr lang="en-US" sz="2400" dirty="0">
                <a:latin typeface="Arial" panose="020B0604020202020204" pitchFamily="34" charset="0"/>
                <a:cs typeface="Arial" panose="020B0604020202020204" pitchFamily="34" charset="0"/>
              </a:rPr>
              <a:t>Applications are reviewed on:</a:t>
            </a:r>
          </a:p>
          <a:p>
            <a:pPr lvl="1"/>
            <a:endParaRPr lang="en-US" sz="1100" dirty="0">
              <a:solidFill>
                <a:srgbClr val="003D7C"/>
              </a:solidFill>
              <a:latin typeface="Arial" panose="020B0604020202020204" pitchFamily="34" charset="0"/>
              <a:cs typeface="Arial" panose="020B0604020202020204" pitchFamily="34" charset="0"/>
            </a:endParaRPr>
          </a:p>
          <a:p>
            <a:pPr lvl="1"/>
            <a:r>
              <a:rPr lang="en-US" sz="2400" dirty="0">
                <a:solidFill>
                  <a:srgbClr val="003D7C"/>
                </a:solidFill>
                <a:latin typeface="Arial" panose="020B0604020202020204" pitchFamily="34" charset="0"/>
                <a:cs typeface="Arial" panose="020B0604020202020204" pitchFamily="34" charset="0"/>
              </a:rPr>
              <a:t>Significance of the project</a:t>
            </a:r>
          </a:p>
          <a:p>
            <a:pPr lvl="1"/>
            <a:r>
              <a:rPr lang="en-US" sz="2400" dirty="0">
                <a:solidFill>
                  <a:srgbClr val="003D7C"/>
                </a:solidFill>
                <a:latin typeface="Arial" panose="020B0604020202020204" pitchFamily="34" charset="0"/>
                <a:cs typeface="Arial" panose="020B0604020202020204" pitchFamily="34" charset="0"/>
              </a:rPr>
              <a:t>Quality of the proposal</a:t>
            </a:r>
          </a:p>
          <a:p>
            <a:pPr lvl="1"/>
            <a:r>
              <a:rPr lang="en-US" sz="2400" dirty="0">
                <a:solidFill>
                  <a:srgbClr val="003D7C"/>
                </a:solidFill>
                <a:latin typeface="Arial" panose="020B0604020202020204" pitchFamily="34" charset="0"/>
                <a:cs typeface="Arial" panose="020B0604020202020204" pitchFamily="34" charset="0"/>
              </a:rPr>
              <a:t>Feasibility of timeline</a:t>
            </a:r>
          </a:p>
          <a:p>
            <a:pPr lvl="1"/>
            <a:r>
              <a:rPr lang="en-US" sz="2400" dirty="0">
                <a:solidFill>
                  <a:srgbClr val="003D7C"/>
                </a:solidFill>
                <a:latin typeface="Arial" panose="020B0604020202020204" pitchFamily="34" charset="0"/>
                <a:cs typeface="Arial" panose="020B0604020202020204" pitchFamily="34" charset="0"/>
              </a:rPr>
              <a:t>Educational benefit to you</a:t>
            </a:r>
          </a:p>
          <a:p>
            <a:pPr lvl="1"/>
            <a:r>
              <a:rPr lang="en-US" sz="2400" dirty="0">
                <a:solidFill>
                  <a:srgbClr val="003D7C"/>
                </a:solidFill>
                <a:latin typeface="Arial" panose="020B0604020202020204" pitchFamily="34" charset="0"/>
                <a:cs typeface="Arial" panose="020B0604020202020204" pitchFamily="34" charset="0"/>
              </a:rPr>
              <a:t>Diversity of disciplines</a:t>
            </a:r>
          </a:p>
          <a:p>
            <a:pPr marL="0" indent="0">
              <a:buNone/>
            </a:pPr>
            <a:endParaRPr lang="en-US" sz="9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Award notification by April 3, 2024</a:t>
            </a:r>
          </a:p>
          <a:p>
            <a:pPr marL="0" indent="0">
              <a:buNone/>
            </a:pPr>
            <a:endParaRPr lang="en-US" sz="35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379" y="1904182"/>
            <a:ext cx="3579983" cy="3267077"/>
          </a:xfrm>
          <a:prstGeom prst="rect">
            <a:avLst/>
          </a:prstGeom>
        </p:spPr>
      </p:pic>
    </p:spTree>
    <p:extLst>
      <p:ext uri="{BB962C8B-B14F-4D97-AF65-F5344CB8AC3E}">
        <p14:creationId xmlns:p14="http://schemas.microsoft.com/office/powerpoint/2010/main" val="287857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11" y="100153"/>
            <a:ext cx="12102738" cy="990600"/>
          </a:xfrm>
        </p:spPr>
        <p:txBody>
          <a:bodyPr/>
          <a:lstStyle/>
          <a:p>
            <a:r>
              <a:rPr lang="en-US" dirty="0">
                <a:latin typeface="Arial" panose="020B0604020202020204" pitchFamily="34" charset="0"/>
                <a:cs typeface="Arial" panose="020B0604020202020204" pitchFamily="34" charset="0"/>
              </a:rPr>
              <a:t>Questions or Additional HURA Information </a:t>
            </a:r>
          </a:p>
        </p:txBody>
      </p:sp>
      <p:sp>
        <p:nvSpPr>
          <p:cNvPr id="3" name="Content Placeholder 2"/>
          <p:cNvSpPr>
            <a:spLocks noGrp="1"/>
          </p:cNvSpPr>
          <p:nvPr>
            <p:ph idx="1"/>
          </p:nvPr>
        </p:nvSpPr>
        <p:spPr>
          <a:xfrm>
            <a:off x="2960252" y="1566020"/>
            <a:ext cx="6561056" cy="1577451"/>
          </a:xfrm>
        </p:spPr>
        <p:txBody>
          <a:bodyPr/>
          <a:lstStyle/>
          <a:p>
            <a:pPr marL="0" indent="0" algn="ctr">
              <a:buNone/>
            </a:pPr>
            <a:r>
              <a:rPr lang="en-US" sz="3000" dirty="0">
                <a:latin typeface="Arial" panose="020B0604020202020204" pitchFamily="34" charset="0"/>
                <a:cs typeface="Arial" panose="020B0604020202020204" pitchFamily="34" charset="0"/>
              </a:rPr>
              <a:t>Please visit the UGR websites:</a:t>
            </a:r>
          </a:p>
          <a:p>
            <a:pPr marL="0" indent="0" algn="ctr">
              <a:buNone/>
            </a:pPr>
            <a:r>
              <a:rPr lang="en-US" sz="3000" dirty="0">
                <a:solidFill>
                  <a:srgbClr val="CC99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http://nau.edu/HURA</a:t>
            </a:r>
            <a:r>
              <a:rPr lang="en-US" sz="3000" dirty="0">
                <a:solidFill>
                  <a:srgbClr val="CC9900"/>
                </a:solidFill>
                <a:latin typeface="Arial" panose="020B0604020202020204" pitchFamily="34" charset="0"/>
                <a:cs typeface="Arial" panose="020B0604020202020204" pitchFamily="34" charset="0"/>
              </a:rPr>
              <a:t> </a:t>
            </a:r>
          </a:p>
          <a:p>
            <a:pPr marL="0" indent="0" algn="ctr">
              <a:buNone/>
            </a:pPr>
            <a:r>
              <a:rPr lang="en-US" sz="3000" dirty="0">
                <a:solidFill>
                  <a:srgbClr val="CC99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http://nau.edu/Urde</a:t>
            </a:r>
            <a:r>
              <a:rPr lang="en-US" sz="3000" dirty="0">
                <a:solidFill>
                  <a:srgbClr val="CC9900"/>
                </a:solidFill>
                <a:latin typeface="Arial" panose="020B0604020202020204" pitchFamily="34" charset="0"/>
                <a:cs typeface="Arial" panose="020B0604020202020204" pitchFamily="34" charset="0"/>
              </a:rPr>
              <a:t>a </a:t>
            </a:r>
          </a:p>
          <a:p>
            <a:pPr marL="0" indent="0" algn="ctr">
              <a:buNone/>
            </a:pPr>
            <a:r>
              <a:rPr lang="en-US" sz="3000" dirty="0">
                <a:solidFill>
                  <a:srgbClr val="CC9900"/>
                </a:solidFill>
                <a:latin typeface="Arial" panose="020B0604020202020204" pitchFamily="34" charset="0"/>
                <a:cs typeface="Arial" panose="020B0604020202020204" pitchFamily="34" charset="0"/>
              </a:rPr>
              <a:t>http://nau.edu/SPArCS</a:t>
            </a:r>
          </a:p>
          <a:p>
            <a:pPr marL="0" indent="0" algn="ctr">
              <a:buNone/>
            </a:pPr>
            <a:endParaRPr lang="en-US" sz="3000" dirty="0">
              <a:solidFill>
                <a:srgbClr val="CC9900"/>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162886" y="4156621"/>
            <a:ext cx="6155787" cy="1705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003264"/>
              </a:buClr>
              <a:buFont typeface="Arial"/>
              <a:buChar char="•"/>
              <a:defRPr sz="2100" baseline="0">
                <a:solidFill>
                  <a:srgbClr val="003D7C"/>
                </a:solidFill>
                <a:latin typeface="Arial"/>
                <a:ea typeface="+mn-ea"/>
                <a:cs typeface="Arial"/>
              </a:defRPr>
            </a:lvl1pPr>
            <a:lvl2pPr marL="742950" indent="-285750" algn="l" rtl="0" eaLnBrk="1" fontAlgn="base" hangingPunct="1">
              <a:spcBef>
                <a:spcPct val="20000"/>
              </a:spcBef>
              <a:spcAft>
                <a:spcPct val="0"/>
              </a:spcAft>
              <a:buChar char="–"/>
              <a:defRPr sz="1800" b="1" baseline="0">
                <a:solidFill>
                  <a:srgbClr val="619080"/>
                </a:solidFill>
                <a:latin typeface="Arial"/>
                <a:cs typeface="Arial"/>
              </a:defRPr>
            </a:lvl2pPr>
            <a:lvl3pPr marL="1143000" indent="-228600" algn="l" rtl="0" eaLnBrk="1" fontAlgn="base" hangingPunct="1">
              <a:spcBef>
                <a:spcPct val="20000"/>
              </a:spcBef>
              <a:spcAft>
                <a:spcPct val="0"/>
              </a:spcAft>
              <a:buChar char="•"/>
              <a:defRPr sz="1800" i="0">
                <a:solidFill>
                  <a:srgbClr val="619080"/>
                </a:solidFill>
                <a:latin typeface="Arial"/>
                <a:cs typeface="Arial"/>
              </a:defRPr>
            </a:lvl3pPr>
            <a:lvl4pPr marL="1600200" indent="-228600" algn="l" rtl="0" eaLnBrk="1" fontAlgn="base" hangingPunct="1">
              <a:spcBef>
                <a:spcPct val="20000"/>
              </a:spcBef>
              <a:spcAft>
                <a:spcPct val="0"/>
              </a:spcAft>
              <a:buChar char="–"/>
              <a:defRPr sz="1600" baseline="0">
                <a:solidFill>
                  <a:srgbClr val="619080"/>
                </a:solidFill>
                <a:latin typeface="Arial"/>
                <a:cs typeface="Arial"/>
              </a:defRPr>
            </a:lvl4pPr>
            <a:lvl5pPr marL="2057400" indent="-228600" algn="l" rtl="0" eaLnBrk="1" fontAlgn="base" hangingPunct="1">
              <a:spcBef>
                <a:spcPct val="20000"/>
              </a:spcBef>
              <a:spcAft>
                <a:spcPct val="0"/>
              </a:spcAft>
              <a:buChar char="»"/>
              <a:defRPr sz="1400">
                <a:solidFill>
                  <a:srgbClr val="619080"/>
                </a:solidFill>
                <a:latin typeface="Arial"/>
                <a:cs typeface="Arial"/>
              </a:defRPr>
            </a:lvl5pPr>
            <a:lvl6pPr marL="2514600" indent="-228600" algn="l" rtl="0" eaLnBrk="1" fontAlgn="base" hangingPunct="1">
              <a:spcBef>
                <a:spcPct val="20000"/>
              </a:spcBef>
              <a:spcAft>
                <a:spcPct val="0"/>
              </a:spcAft>
              <a:buChar char="»"/>
              <a:defRPr sz="2000">
                <a:solidFill>
                  <a:srgbClr val="003D7C"/>
                </a:solidFill>
                <a:latin typeface="+mn-lt"/>
              </a:defRPr>
            </a:lvl6pPr>
            <a:lvl7pPr marL="2971800" indent="-228600" algn="l" rtl="0" eaLnBrk="1" fontAlgn="base" hangingPunct="1">
              <a:spcBef>
                <a:spcPct val="20000"/>
              </a:spcBef>
              <a:spcAft>
                <a:spcPct val="0"/>
              </a:spcAft>
              <a:buChar char="»"/>
              <a:defRPr sz="2000">
                <a:solidFill>
                  <a:srgbClr val="003D7C"/>
                </a:solidFill>
                <a:latin typeface="+mn-lt"/>
              </a:defRPr>
            </a:lvl7pPr>
            <a:lvl8pPr marL="3429000" indent="-228600" algn="l" rtl="0" eaLnBrk="1" fontAlgn="base" hangingPunct="1">
              <a:spcBef>
                <a:spcPct val="20000"/>
              </a:spcBef>
              <a:spcAft>
                <a:spcPct val="0"/>
              </a:spcAft>
              <a:buChar char="»"/>
              <a:defRPr sz="2000">
                <a:solidFill>
                  <a:srgbClr val="003D7C"/>
                </a:solidFill>
                <a:latin typeface="+mn-lt"/>
              </a:defRPr>
            </a:lvl8pPr>
            <a:lvl9pPr marL="3886200" indent="-228600" algn="l" rtl="0" eaLnBrk="1" fontAlgn="base" hangingPunct="1">
              <a:spcBef>
                <a:spcPct val="20000"/>
              </a:spcBef>
              <a:spcAft>
                <a:spcPct val="0"/>
              </a:spcAft>
              <a:buChar char="»"/>
              <a:defRPr sz="2000">
                <a:solidFill>
                  <a:srgbClr val="003D7C"/>
                </a:solidFill>
                <a:latin typeface="+mn-lt"/>
              </a:defRPr>
            </a:lvl9pPr>
          </a:lstStyle>
          <a:p>
            <a:pPr marL="0" indent="0" algn="ctr">
              <a:buFont typeface="Arial"/>
              <a:buNone/>
            </a:pPr>
            <a:r>
              <a:rPr lang="en-US" sz="3000" kern="0" dirty="0">
                <a:solidFill>
                  <a:schemeClr val="tx1"/>
                </a:solidFill>
                <a:latin typeface="Arial" panose="020B0604020202020204" pitchFamily="34" charset="0"/>
                <a:cs typeface="Arial" panose="020B0604020202020204" pitchFamily="34" charset="0"/>
              </a:rPr>
              <a:t>Contact Lara Dickson:</a:t>
            </a:r>
          </a:p>
          <a:p>
            <a:pPr marL="0" indent="0" algn="ctr">
              <a:buFont typeface="Arial"/>
              <a:buNone/>
            </a:pPr>
            <a:r>
              <a:rPr lang="en-US" sz="3000" kern="0" dirty="0">
                <a:solidFill>
                  <a:srgbClr val="CC99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ug-research@nau.edu</a:t>
            </a:r>
            <a:endParaRPr lang="en-US" sz="3000" kern="0" dirty="0">
              <a:solidFill>
                <a:srgbClr val="CC9900"/>
              </a:solidFill>
              <a:latin typeface="Arial" panose="020B0604020202020204" pitchFamily="34" charset="0"/>
              <a:cs typeface="Arial" panose="020B0604020202020204" pitchFamily="34" charset="0"/>
            </a:endParaRPr>
          </a:p>
          <a:p>
            <a:pPr marL="0" indent="0" algn="ctr">
              <a:buFont typeface="Arial"/>
              <a:buNone/>
            </a:pPr>
            <a:r>
              <a:rPr lang="en-US" sz="3000" kern="0" dirty="0">
                <a:latin typeface="Arial" panose="020B0604020202020204" pitchFamily="34" charset="0"/>
                <a:cs typeface="Arial" panose="020B0604020202020204" pitchFamily="34" charset="0"/>
              </a:rPr>
              <a:t>(928) 523-5569</a:t>
            </a:r>
          </a:p>
        </p:txBody>
      </p:sp>
    </p:spTree>
    <p:extLst>
      <p:ext uri="{BB962C8B-B14F-4D97-AF65-F5344CB8AC3E}">
        <p14:creationId xmlns:p14="http://schemas.microsoft.com/office/powerpoint/2010/main" val="459623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Outline</a:t>
            </a:r>
          </a:p>
        </p:txBody>
      </p:sp>
      <p:sp>
        <p:nvSpPr>
          <p:cNvPr id="3" name="Content Placeholder 2"/>
          <p:cNvSpPr>
            <a:spLocks noGrp="1"/>
          </p:cNvSpPr>
          <p:nvPr>
            <p:ph idx="1"/>
          </p:nvPr>
        </p:nvSpPr>
        <p:spPr>
          <a:xfrm>
            <a:off x="2352694" y="4550080"/>
            <a:ext cx="7550953" cy="741405"/>
          </a:xfrm>
        </p:spPr>
        <p:txBody>
          <a:bodyPr/>
          <a:lstStyle/>
          <a:p>
            <a:pPr marL="0" indent="0" algn="ctr">
              <a:buNone/>
            </a:pPr>
            <a:r>
              <a:rPr lang="en-US" sz="3600" dirty="0">
                <a:latin typeface="Arial" panose="020B0604020202020204" pitchFamily="34" charset="0"/>
                <a:cs typeface="Arial" panose="020B0604020202020204" pitchFamily="34" charset="0"/>
              </a:rPr>
              <a:t>What •  Why • Who • When • How</a:t>
            </a:r>
          </a:p>
        </p:txBody>
      </p:sp>
      <p:pic>
        <p:nvPicPr>
          <p:cNvPr id="5" name="Presentation Outli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65770" y="6248400"/>
            <a:ext cx="609600" cy="609600"/>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2308"/>
          <a:stretch/>
        </p:blipFill>
        <p:spPr>
          <a:xfrm>
            <a:off x="1524000" y="1712650"/>
            <a:ext cx="2113006" cy="2374543"/>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23369" y="1712650"/>
            <a:ext cx="2554952" cy="2374543"/>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r="12377"/>
          <a:stretch/>
        </p:blipFill>
        <p:spPr>
          <a:xfrm>
            <a:off x="5997361" y="1712649"/>
            <a:ext cx="2409354" cy="2374543"/>
          </a:xfrm>
          <a:prstGeom prst="rect">
            <a:avLst/>
          </a:prstGeom>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20101" r="9061"/>
          <a:stretch/>
        </p:blipFill>
        <p:spPr>
          <a:xfrm>
            <a:off x="8408716" y="1695239"/>
            <a:ext cx="2242782" cy="2374543"/>
          </a:xfrm>
          <a:prstGeom prst="rect">
            <a:avLst/>
          </a:prstGeom>
        </p:spPr>
      </p:pic>
    </p:spTree>
    <p:extLst>
      <p:ext uri="{BB962C8B-B14F-4D97-AF65-F5344CB8AC3E}">
        <p14:creationId xmlns:p14="http://schemas.microsoft.com/office/powerpoint/2010/main" val="1695374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3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D200"/>
                </a:solidFill>
              </a:rPr>
              <a:t>WHAT</a:t>
            </a:r>
            <a:r>
              <a:rPr lang="en-US" dirty="0"/>
              <a:t> Is a Hooper Undergraduate Research Award (HURA)?</a:t>
            </a:r>
          </a:p>
        </p:txBody>
      </p:sp>
      <p:sp>
        <p:nvSpPr>
          <p:cNvPr id="3" name="Content Placeholder 2"/>
          <p:cNvSpPr>
            <a:spLocks noGrp="1"/>
          </p:cNvSpPr>
          <p:nvPr>
            <p:ph idx="1"/>
          </p:nvPr>
        </p:nvSpPr>
        <p:spPr>
          <a:xfrm>
            <a:off x="758383" y="1611604"/>
            <a:ext cx="7083681" cy="5362759"/>
          </a:xfrm>
        </p:spPr>
        <p:txBody>
          <a:bodyPr/>
          <a:lstStyle/>
          <a:p>
            <a:r>
              <a:rPr lang="en-US" sz="2400" dirty="0">
                <a:latin typeface="Arial" panose="020B0604020202020204" pitchFamily="34" charset="0"/>
                <a:cs typeface="Arial" panose="020B0604020202020204" pitchFamily="34" charset="0"/>
              </a:rPr>
              <a:t>Provides funding for student-led research, scholarly, or creative projects</a:t>
            </a:r>
          </a:p>
          <a:p>
            <a:pPr marL="0" indent="0">
              <a:buNone/>
            </a:pPr>
            <a:endParaRPr lang="en-US" sz="1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Proposals accepted from all academic disciplines or majors</a:t>
            </a:r>
          </a:p>
          <a:p>
            <a:pPr marL="0" indent="0">
              <a:buNone/>
            </a:pPr>
            <a:endParaRPr lang="en-US" sz="1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Application can be from </a:t>
            </a:r>
          </a:p>
          <a:p>
            <a:pPr lvl="1"/>
            <a:r>
              <a:rPr lang="en-US" sz="2400" dirty="0">
                <a:solidFill>
                  <a:schemeClr val="tx1"/>
                </a:solidFill>
                <a:latin typeface="Arial" panose="020B0604020202020204" pitchFamily="34" charset="0"/>
                <a:cs typeface="Arial" panose="020B0604020202020204" pitchFamily="34" charset="0"/>
              </a:rPr>
              <a:t>an individual or two students</a:t>
            </a:r>
          </a:p>
          <a:p>
            <a:pPr lvl="2"/>
            <a:r>
              <a:rPr lang="en-US" sz="2400" dirty="0">
                <a:solidFill>
                  <a:schemeClr val="tx1"/>
                </a:solidFill>
                <a:latin typeface="Arial" panose="020B0604020202020204" pitchFamily="34" charset="0"/>
                <a:cs typeface="Arial" panose="020B0604020202020204" pitchFamily="34" charset="0"/>
              </a:rPr>
              <a:t>$5000</a:t>
            </a:r>
          </a:p>
          <a:p>
            <a:pPr lvl="1"/>
            <a:r>
              <a:rPr lang="en-US" sz="2400" dirty="0">
                <a:solidFill>
                  <a:schemeClr val="tx1"/>
                </a:solidFill>
                <a:latin typeface="Arial" panose="020B0604020202020204" pitchFamily="34" charset="0"/>
                <a:cs typeface="Arial" panose="020B0604020202020204" pitchFamily="34" charset="0"/>
              </a:rPr>
              <a:t>a team of 3 or more students </a:t>
            </a:r>
          </a:p>
          <a:p>
            <a:pPr lvl="2"/>
            <a:r>
              <a:rPr lang="en-US" sz="2400" dirty="0">
                <a:solidFill>
                  <a:schemeClr val="tx1"/>
                </a:solidFill>
                <a:latin typeface="Arial" panose="020B0604020202020204" pitchFamily="34" charset="0"/>
                <a:cs typeface="Arial" panose="020B0604020202020204" pitchFamily="34" charset="0"/>
              </a:rPr>
              <a:t>$7500</a:t>
            </a:r>
            <a:endParaRPr lang="en-US" sz="24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6962" y="1501360"/>
            <a:ext cx="2316549" cy="4157908"/>
          </a:xfrm>
          <a:prstGeom prst="rect">
            <a:avLst/>
          </a:prstGeom>
        </p:spPr>
      </p:pic>
    </p:spTree>
    <p:extLst>
      <p:ext uri="{BB962C8B-B14F-4D97-AF65-F5344CB8AC3E}">
        <p14:creationId xmlns:p14="http://schemas.microsoft.com/office/powerpoint/2010/main" val="264346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solidFill>
                  <a:srgbClr val="FFD200"/>
                </a:solidFill>
              </a:rPr>
              <a:t>WHAT</a:t>
            </a:r>
            <a:r>
              <a:rPr lang="en-US" sz="2600" dirty="0"/>
              <a:t> Is an Urdea Undergraduate Collaborative Research Award?</a:t>
            </a:r>
          </a:p>
        </p:txBody>
      </p:sp>
      <p:sp>
        <p:nvSpPr>
          <p:cNvPr id="3" name="Content Placeholder 2"/>
          <p:cNvSpPr>
            <a:spLocks noGrp="1"/>
          </p:cNvSpPr>
          <p:nvPr>
            <p:ph idx="1"/>
          </p:nvPr>
        </p:nvSpPr>
        <p:spPr>
          <a:xfrm>
            <a:off x="889012" y="1924089"/>
            <a:ext cx="7083681" cy="5362759"/>
          </a:xfrm>
        </p:spPr>
        <p:txBody>
          <a:bodyPr/>
          <a:lstStyle/>
          <a:p>
            <a:r>
              <a:rPr lang="en-US" sz="2400" dirty="0">
                <a:latin typeface="Arial" panose="020B0604020202020204" pitchFamily="34" charset="0"/>
                <a:cs typeface="Arial" panose="020B0604020202020204" pitchFamily="34" charset="0"/>
              </a:rPr>
              <a:t>Similar to HURA</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Provides up to $7,500 to fund student-led research, scholarly, or creative projects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An interdisciplinary project that includes</a:t>
            </a:r>
          </a:p>
          <a:p>
            <a:pPr lvl="1"/>
            <a:r>
              <a:rPr lang="en-US" sz="2100" dirty="0">
                <a:solidFill>
                  <a:schemeClr val="tx1"/>
                </a:solidFill>
                <a:latin typeface="Arial" panose="020B0604020202020204" pitchFamily="34" charset="0"/>
                <a:cs typeface="Arial" panose="020B0604020202020204" pitchFamily="34" charset="0"/>
              </a:rPr>
              <a:t>At least 1 student from CEFNS</a:t>
            </a:r>
          </a:p>
          <a:p>
            <a:pPr lvl="1"/>
            <a:r>
              <a:rPr lang="en-US" sz="2100" dirty="0">
                <a:solidFill>
                  <a:schemeClr val="tx1"/>
                </a:solidFill>
                <a:latin typeface="Arial" panose="020B0604020202020204" pitchFamily="34" charset="0"/>
                <a:cs typeface="Arial" panose="020B0604020202020204" pitchFamily="34" charset="0"/>
              </a:rPr>
              <a:t>At least 1 student from CEIAS</a:t>
            </a:r>
          </a:p>
          <a:p>
            <a:endParaRPr lang="en-US" sz="2400" dirty="0">
              <a:latin typeface="Arial" panose="020B0604020202020204" pitchFamily="34" charset="0"/>
              <a:cs typeface="Arial" panose="020B0604020202020204" pitchFamily="34" charset="0"/>
            </a:endParaRPr>
          </a:p>
          <a:p>
            <a:pPr marL="0" indent="0">
              <a:buNone/>
            </a:pP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DACDCD4-66AF-4B3C-BF13-C38DA0D5E1C3}"/>
              </a:ext>
            </a:extLst>
          </p:cNvPr>
          <p:cNvPicPr>
            <a:picLocks noChangeAspect="1"/>
          </p:cNvPicPr>
          <p:nvPr/>
        </p:nvPicPr>
        <p:blipFill>
          <a:blip r:embed="rId3"/>
          <a:stretch>
            <a:fillRect/>
          </a:stretch>
        </p:blipFill>
        <p:spPr>
          <a:xfrm>
            <a:off x="7529719" y="1865076"/>
            <a:ext cx="3666291" cy="3666291"/>
          </a:xfrm>
          <a:prstGeom prst="rect">
            <a:avLst/>
          </a:prstGeom>
        </p:spPr>
      </p:pic>
    </p:spTree>
    <p:extLst>
      <p:ext uri="{BB962C8B-B14F-4D97-AF65-F5344CB8AC3E}">
        <p14:creationId xmlns:p14="http://schemas.microsoft.com/office/powerpoint/2010/main" val="40775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D200"/>
                </a:solidFill>
              </a:rPr>
              <a:t>WHAT</a:t>
            </a:r>
            <a:r>
              <a:rPr lang="en-US" dirty="0"/>
              <a:t> Is a Student-Led Project in the Arts, Creative Activity, And Scholarship Award (SPArCS)?</a:t>
            </a:r>
          </a:p>
        </p:txBody>
      </p:sp>
      <p:sp>
        <p:nvSpPr>
          <p:cNvPr id="3" name="Content Placeholder 2"/>
          <p:cNvSpPr>
            <a:spLocks noGrp="1"/>
          </p:cNvSpPr>
          <p:nvPr>
            <p:ph idx="1"/>
          </p:nvPr>
        </p:nvSpPr>
        <p:spPr>
          <a:xfrm>
            <a:off x="758383" y="1611604"/>
            <a:ext cx="7083681" cy="5362759"/>
          </a:xfrm>
        </p:spPr>
        <p:txBody>
          <a:bodyPr/>
          <a:lstStyle/>
          <a:p>
            <a:r>
              <a:rPr lang="en-US" sz="2400" dirty="0">
                <a:latin typeface="Arial" panose="020B0604020202020204" pitchFamily="34" charset="0"/>
                <a:cs typeface="Arial" panose="020B0604020202020204" pitchFamily="34" charset="0"/>
              </a:rPr>
              <a:t>Provides funding for student-led art, scholarly, or creative projects</a:t>
            </a:r>
          </a:p>
          <a:p>
            <a:pPr marL="0" indent="0">
              <a:buNone/>
            </a:pPr>
            <a:endParaRPr lang="en-US" sz="1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Designed for students in CAL and Communications</a:t>
            </a:r>
          </a:p>
          <a:p>
            <a:pPr marL="0" indent="0">
              <a:buNone/>
            </a:pPr>
            <a:endParaRPr lang="en-US" sz="1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Application can be from </a:t>
            </a:r>
          </a:p>
          <a:p>
            <a:pPr lvl="1"/>
            <a:r>
              <a:rPr lang="en-US" sz="2400" dirty="0">
                <a:solidFill>
                  <a:schemeClr val="tx1"/>
                </a:solidFill>
                <a:latin typeface="Arial" panose="020B0604020202020204" pitchFamily="34" charset="0"/>
                <a:cs typeface="Arial" panose="020B0604020202020204" pitchFamily="34" charset="0"/>
              </a:rPr>
              <a:t>an individual or two students</a:t>
            </a:r>
          </a:p>
          <a:p>
            <a:pPr lvl="2"/>
            <a:r>
              <a:rPr lang="en-US" sz="2400" dirty="0">
                <a:solidFill>
                  <a:schemeClr val="tx1"/>
                </a:solidFill>
                <a:latin typeface="Arial" panose="020B0604020202020204" pitchFamily="34" charset="0"/>
                <a:cs typeface="Arial" panose="020B0604020202020204" pitchFamily="34" charset="0"/>
              </a:rPr>
              <a:t>$5000</a:t>
            </a:r>
          </a:p>
          <a:p>
            <a:pPr lvl="1"/>
            <a:r>
              <a:rPr lang="en-US" sz="2400" dirty="0">
                <a:solidFill>
                  <a:schemeClr val="tx1"/>
                </a:solidFill>
                <a:latin typeface="Arial" panose="020B0604020202020204" pitchFamily="34" charset="0"/>
                <a:cs typeface="Arial" panose="020B0604020202020204" pitchFamily="34" charset="0"/>
              </a:rPr>
              <a:t>a team of 3 or more students </a:t>
            </a:r>
          </a:p>
          <a:p>
            <a:pPr lvl="2"/>
            <a:r>
              <a:rPr lang="en-US" sz="2400" dirty="0">
                <a:solidFill>
                  <a:schemeClr val="tx1"/>
                </a:solidFill>
                <a:latin typeface="Arial" panose="020B0604020202020204" pitchFamily="34" charset="0"/>
                <a:cs typeface="Arial" panose="020B0604020202020204" pitchFamily="34" charset="0"/>
              </a:rPr>
              <a:t>$7500</a:t>
            </a:r>
            <a:endParaRPr lang="en-US" sz="24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23128E6-05CD-C44F-49D4-D5EFF3AEDCD1}"/>
              </a:ext>
            </a:extLst>
          </p:cNvPr>
          <p:cNvPicPr>
            <a:picLocks noChangeAspect="1"/>
          </p:cNvPicPr>
          <p:nvPr/>
        </p:nvPicPr>
        <p:blipFill>
          <a:blip r:embed="rId3"/>
          <a:stretch>
            <a:fillRect/>
          </a:stretch>
        </p:blipFill>
        <p:spPr>
          <a:xfrm>
            <a:off x="8253865" y="1763382"/>
            <a:ext cx="2881756" cy="3462718"/>
          </a:xfrm>
          <a:prstGeom prst="rect">
            <a:avLst/>
          </a:prstGeom>
        </p:spPr>
      </p:pic>
    </p:spTree>
    <p:extLst>
      <p:ext uri="{BB962C8B-B14F-4D97-AF65-F5344CB8AC3E}">
        <p14:creationId xmlns:p14="http://schemas.microsoft.com/office/powerpoint/2010/main" val="140961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194" y="5976"/>
            <a:ext cx="8561559" cy="1145359"/>
          </a:xfrm>
        </p:spPr>
        <p:txBody>
          <a:bodyPr>
            <a:noAutofit/>
          </a:bodyPr>
          <a:lstStyle/>
          <a:p>
            <a:pPr algn="ctr"/>
            <a:r>
              <a:rPr lang="en-US" dirty="0">
                <a:solidFill>
                  <a:srgbClr val="FFD200"/>
                </a:solidFill>
                <a:latin typeface="Arial" panose="020B0604020202020204" pitchFamily="34" charset="0"/>
                <a:cs typeface="Arial" panose="020B0604020202020204" pitchFamily="34" charset="0"/>
              </a:rPr>
              <a:t>WHY</a:t>
            </a:r>
            <a:r>
              <a:rPr lang="en-US" dirty="0">
                <a:latin typeface="Arial" panose="020B0604020202020204" pitchFamily="34" charset="0"/>
                <a:cs typeface="Arial" panose="020B0604020202020204" pitchFamily="34" charset="0"/>
              </a:rPr>
              <a:t> Submit a HURA/</a:t>
            </a:r>
            <a:r>
              <a:rPr lang="en-US" dirty="0" err="1">
                <a:latin typeface="Arial" panose="020B0604020202020204" pitchFamily="34" charset="0"/>
                <a:cs typeface="Arial" panose="020B0604020202020204" pitchFamily="34" charset="0"/>
              </a:rPr>
              <a:t>Urdea</a:t>
            </a:r>
            <a:r>
              <a:rPr lang="en-US" dirty="0">
                <a:latin typeface="Arial" panose="020B0604020202020204" pitchFamily="34" charset="0"/>
                <a:cs typeface="Arial" panose="020B0604020202020204" pitchFamily="34" charset="0"/>
              </a:rPr>
              <a:t>/SPArCS Proposal?</a:t>
            </a:r>
          </a:p>
        </p:txBody>
      </p:sp>
      <p:sp>
        <p:nvSpPr>
          <p:cNvPr id="3" name="Content Placeholder 2"/>
          <p:cNvSpPr>
            <a:spLocks noGrp="1"/>
          </p:cNvSpPr>
          <p:nvPr>
            <p:ph idx="1"/>
          </p:nvPr>
        </p:nvSpPr>
        <p:spPr>
          <a:xfrm>
            <a:off x="1736967" y="2640650"/>
            <a:ext cx="8506106" cy="3562766"/>
          </a:xfrm>
        </p:spPr>
        <p:txBody>
          <a:bodyPr>
            <a:noAutofit/>
          </a:bodyPr>
          <a:lstStyle/>
          <a:p>
            <a:pPr>
              <a:lnSpc>
                <a:spcPct val="120000"/>
              </a:lnSpc>
              <a:spcBef>
                <a:spcPts val="576"/>
              </a:spcBef>
            </a:pPr>
            <a:r>
              <a:rPr lang="en-US" sz="2400" dirty="0">
                <a:latin typeface="Arial" panose="020B0604020202020204" pitchFamily="34" charset="0"/>
                <a:cs typeface="Arial" panose="020B0604020202020204" pitchFamily="34" charset="0"/>
              </a:rPr>
              <a:t>Gain experience as a grant writer and principal investigator to add to your resume or graduate school application</a:t>
            </a:r>
          </a:p>
          <a:p>
            <a:pPr>
              <a:lnSpc>
                <a:spcPct val="120000"/>
              </a:lnSpc>
              <a:spcBef>
                <a:spcPts val="576"/>
              </a:spcBef>
            </a:pPr>
            <a:r>
              <a:rPr lang="en-US" sz="2400" dirty="0">
                <a:latin typeface="Arial" panose="020B0604020202020204" pitchFamily="34" charset="0"/>
                <a:cs typeface="Arial" panose="020B0604020202020204" pitchFamily="34" charset="0"/>
              </a:rPr>
              <a:t>Establish a professional relationship with a faculty mentor for recommendations</a:t>
            </a:r>
          </a:p>
          <a:p>
            <a:pPr>
              <a:lnSpc>
                <a:spcPct val="120000"/>
              </a:lnSpc>
              <a:spcBef>
                <a:spcPts val="576"/>
              </a:spcBef>
            </a:pPr>
            <a:r>
              <a:rPr lang="en-US" sz="2400" dirty="0">
                <a:latin typeface="Arial" panose="020B0604020202020204" pitchFamily="34" charset="0"/>
                <a:cs typeface="Arial" panose="020B0604020202020204" pitchFamily="34" charset="0"/>
              </a:rPr>
              <a:t>Be paid to work on a thesis or capstone project</a:t>
            </a:r>
          </a:p>
          <a:p>
            <a:pPr>
              <a:lnSpc>
                <a:spcPct val="120000"/>
              </a:lnSpc>
              <a:spcBef>
                <a:spcPts val="576"/>
              </a:spcBef>
            </a:pPr>
            <a:r>
              <a:rPr lang="en-US" sz="2400" dirty="0">
                <a:latin typeface="Arial" panose="020B0604020202020204" pitchFamily="34" charset="0"/>
                <a:cs typeface="Arial" panose="020B0604020202020204" pitchFamily="34" charset="0"/>
              </a:rPr>
              <a:t>Cover the costs of supplies </a:t>
            </a:r>
          </a:p>
          <a:p>
            <a:endParaRPr lang="en-US" sz="3200" dirty="0">
              <a:latin typeface="Times New Roman" panose="02020603050405020304" pitchFamily="18" charset="0"/>
              <a:cs typeface="Times New Roman" panose="02020603050405020304" pitchFamily="18" charset="0"/>
            </a:endParaRP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endParaRPr lang="en-US" sz="35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557410" y="1604971"/>
            <a:ext cx="8865220" cy="830997"/>
          </a:xfrm>
          <a:prstGeom prst="rect">
            <a:avLst/>
          </a:prstGeom>
          <a:noFill/>
        </p:spPr>
        <p:txBody>
          <a:bodyPr wrap="square" rtlCol="0">
            <a:spAutoFit/>
          </a:bodyPr>
          <a:lstStyle/>
          <a:p>
            <a:pPr algn="ctr"/>
            <a:r>
              <a:rPr lang="en-US" sz="2400" b="1" dirty="0"/>
              <a:t>87% of employers surveyed say they are more likely to hire a recent college graduate who has participated in research</a:t>
            </a:r>
          </a:p>
        </p:txBody>
      </p:sp>
    </p:spTree>
    <p:extLst>
      <p:ext uri="{BB962C8B-B14F-4D97-AF65-F5344CB8AC3E}">
        <p14:creationId xmlns:p14="http://schemas.microsoft.com/office/powerpoint/2010/main" val="264773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D200"/>
                </a:solidFill>
                <a:latin typeface="Arial" panose="020B0604020202020204" pitchFamily="34" charset="0"/>
                <a:cs typeface="Arial" panose="020B0604020202020204" pitchFamily="34" charset="0"/>
              </a:rPr>
              <a:t>WHO</a:t>
            </a:r>
            <a:r>
              <a:rPr lang="en-US" dirty="0">
                <a:latin typeface="Arial" panose="020B0604020202020204" pitchFamily="34" charset="0"/>
                <a:cs typeface="Arial" panose="020B0604020202020204" pitchFamily="34" charset="0"/>
              </a:rPr>
              <a:t>: Eligibility Requirements</a:t>
            </a:r>
          </a:p>
        </p:txBody>
      </p:sp>
      <p:sp>
        <p:nvSpPr>
          <p:cNvPr id="3" name="Content Placeholder 2"/>
          <p:cNvSpPr>
            <a:spLocks noGrp="1"/>
          </p:cNvSpPr>
          <p:nvPr>
            <p:ph idx="1"/>
          </p:nvPr>
        </p:nvSpPr>
        <p:spPr>
          <a:xfrm>
            <a:off x="993096" y="1410780"/>
            <a:ext cx="6144462" cy="4773614"/>
          </a:xfrm>
        </p:spPr>
        <p:txBody>
          <a:bodyPr>
            <a:normAutofit/>
          </a:bodyPr>
          <a:lstStyle/>
          <a:p>
            <a:pPr marL="0" indent="0">
              <a:buNone/>
            </a:pPr>
            <a:r>
              <a:rPr lang="en-US" sz="2400" dirty="0">
                <a:latin typeface="Arial" panose="020B0604020202020204" pitchFamily="34" charset="0"/>
                <a:cs typeface="Arial" panose="020B0604020202020204" pitchFamily="34" charset="0"/>
              </a:rPr>
              <a:t>Applicant(s) must be:</a:t>
            </a:r>
          </a:p>
          <a:p>
            <a:pPr marL="0" indent="0">
              <a:buNone/>
            </a:pPr>
            <a:endParaRPr lang="en-US" sz="900" dirty="0">
              <a:latin typeface="Arial" panose="020B0604020202020204" pitchFamily="34" charset="0"/>
              <a:cs typeface="Arial" panose="020B0604020202020204" pitchFamily="34" charset="0"/>
            </a:endParaRPr>
          </a:p>
          <a:p>
            <a:pPr>
              <a:spcAft>
                <a:spcPts val="1200"/>
              </a:spcAft>
            </a:pPr>
            <a:r>
              <a:rPr lang="en-US" sz="2400" dirty="0">
                <a:latin typeface="Arial" panose="020B0604020202020204" pitchFamily="34" charset="0"/>
                <a:cs typeface="Arial" panose="020B0604020202020204" pitchFamily="34" charset="0"/>
              </a:rPr>
              <a:t>an undergraduate student </a:t>
            </a:r>
          </a:p>
          <a:p>
            <a:pPr>
              <a:spcAft>
                <a:spcPts val="1200"/>
              </a:spcAft>
            </a:pPr>
            <a:r>
              <a:rPr lang="en-US" sz="2400" dirty="0">
                <a:latin typeface="Arial" panose="020B0604020202020204" pitchFamily="34" charset="0"/>
                <a:cs typeface="Arial" panose="020B0604020202020204" pitchFamily="34" charset="0"/>
              </a:rPr>
              <a:t>enrolled full time for</a:t>
            </a:r>
            <a:endParaRPr lang="en-US" sz="2100" dirty="0">
              <a:latin typeface="Arial" panose="020B0604020202020204" pitchFamily="34" charset="0"/>
              <a:cs typeface="Arial" panose="020B0604020202020204" pitchFamily="34" charset="0"/>
            </a:endParaRPr>
          </a:p>
          <a:p>
            <a:pPr lvl="1">
              <a:spcAft>
                <a:spcPts val="1200"/>
              </a:spcAft>
            </a:pPr>
            <a:r>
              <a:rPr lang="en-US" sz="2100" dirty="0">
                <a:latin typeface="Arial" panose="020B0604020202020204" pitchFamily="34" charset="0"/>
                <a:cs typeface="Arial" panose="020B0604020202020204" pitchFamily="34" charset="0"/>
              </a:rPr>
              <a:t>If the award is for Fall 24/Spring 25, be enrolled in both semesters of academic year of the award</a:t>
            </a:r>
          </a:p>
          <a:p>
            <a:pPr lvl="1">
              <a:spcAft>
                <a:spcPts val="1200"/>
              </a:spcAft>
            </a:pPr>
            <a:r>
              <a:rPr lang="en-US" sz="2100" dirty="0">
                <a:latin typeface="Arial" panose="020B0604020202020204" pitchFamily="34" charset="0"/>
                <a:cs typeface="Arial" panose="020B0604020202020204" pitchFamily="34" charset="0"/>
              </a:rPr>
              <a:t>If the award is for Summer 24/Fall 24, be enrolled in Spring 24 and Fall 24</a:t>
            </a:r>
          </a:p>
          <a:p>
            <a:pPr>
              <a:spcAft>
                <a:spcPts val="1200"/>
              </a:spcAft>
            </a:pPr>
            <a:r>
              <a:rPr lang="en-US" sz="2400" dirty="0">
                <a:latin typeface="Arial" panose="020B0604020202020204" pitchFamily="34" charset="0"/>
                <a:cs typeface="Arial" panose="020B0604020202020204" pitchFamily="34" charset="0"/>
              </a:rPr>
              <a:t>in good academic standing </a:t>
            </a:r>
            <a:r>
              <a:rPr lang="en-US" sz="2400" dirty="0">
                <a:solidFill>
                  <a:schemeClr val="tx1">
                    <a:lumMod val="50000"/>
                  </a:schemeClr>
                </a:solidFill>
                <a:latin typeface="Arial" panose="020B0604020202020204" pitchFamily="34" charset="0"/>
                <a:cs typeface="Arial" panose="020B0604020202020204" pitchFamily="34" charset="0"/>
              </a:rPr>
              <a:t>at the time of application </a:t>
            </a:r>
            <a:r>
              <a:rPr lang="en-US" sz="2400" b="1" dirty="0">
                <a:solidFill>
                  <a:schemeClr val="tx1">
                    <a:lumMod val="50000"/>
                  </a:schemeClr>
                </a:solidFill>
                <a:latin typeface="Arial" panose="020B0604020202020204" pitchFamily="34" charset="0"/>
                <a:cs typeface="Arial" panose="020B0604020202020204" pitchFamily="34" charset="0"/>
              </a:rPr>
              <a:t>and</a:t>
            </a:r>
            <a:r>
              <a:rPr lang="en-US" sz="2400" dirty="0">
                <a:solidFill>
                  <a:schemeClr val="tx1">
                    <a:lumMod val="50000"/>
                  </a:schemeClr>
                </a:solidFill>
                <a:latin typeface="Arial" panose="020B0604020202020204" pitchFamily="34" charset="0"/>
                <a:cs typeface="Arial" panose="020B0604020202020204" pitchFamily="34" charset="0"/>
              </a:rPr>
              <a:t> during funding period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3321" y="2075986"/>
            <a:ext cx="4059041" cy="2706028"/>
          </a:xfrm>
          <a:prstGeom prst="rect">
            <a:avLst/>
          </a:prstGeom>
        </p:spPr>
      </p:pic>
    </p:spTree>
    <p:extLst>
      <p:ext uri="{BB962C8B-B14F-4D97-AF65-F5344CB8AC3E}">
        <p14:creationId xmlns:p14="http://schemas.microsoft.com/office/powerpoint/2010/main" val="976562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D200"/>
                </a:solidFill>
                <a:latin typeface="Arial" panose="020B0604020202020204" pitchFamily="34" charset="0"/>
                <a:cs typeface="Arial" panose="020B0604020202020204" pitchFamily="34" charset="0"/>
              </a:rPr>
              <a:t>WHEN</a:t>
            </a:r>
            <a:r>
              <a:rPr lang="en-US" dirty="0">
                <a:latin typeface="Arial" panose="020B0604020202020204" pitchFamily="34" charset="0"/>
                <a:cs typeface="Arial" panose="020B0604020202020204" pitchFamily="34" charset="0"/>
              </a:rPr>
              <a:t>: Timelines</a:t>
            </a:r>
          </a:p>
        </p:txBody>
      </p:sp>
      <p:sp>
        <p:nvSpPr>
          <p:cNvPr id="3" name="Content Placeholder 2"/>
          <p:cNvSpPr>
            <a:spLocks noGrp="1"/>
          </p:cNvSpPr>
          <p:nvPr>
            <p:ph idx="1"/>
          </p:nvPr>
        </p:nvSpPr>
        <p:spPr>
          <a:xfrm>
            <a:off x="1497975" y="1768740"/>
            <a:ext cx="8388631" cy="2440447"/>
          </a:xfrm>
        </p:spPr>
        <p:txBody>
          <a:bodyPr>
            <a:normAutofit/>
          </a:bodyPr>
          <a:lstStyle/>
          <a:p>
            <a:pPr marL="0" indent="0">
              <a:buNone/>
            </a:pPr>
            <a:r>
              <a:rPr lang="en-US" sz="2800" dirty="0">
                <a:latin typeface="Arial" panose="020B0604020202020204" pitchFamily="34" charset="0"/>
                <a:cs typeface="Arial" panose="020B0604020202020204" pitchFamily="34" charset="0"/>
              </a:rPr>
              <a:t>Projects may be started as early as May 15, 2024 and must end by May 9, 2025</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779" y="3372249"/>
            <a:ext cx="3609512" cy="2406341"/>
          </a:xfrm>
          <a:prstGeom prst="rect">
            <a:avLst/>
          </a:prstGeom>
        </p:spPr>
      </p:pic>
      <p:sp>
        <p:nvSpPr>
          <p:cNvPr id="4" name="TextBox 3"/>
          <p:cNvSpPr txBox="1"/>
          <p:nvPr/>
        </p:nvSpPr>
        <p:spPr>
          <a:xfrm>
            <a:off x="7049787" y="3513285"/>
            <a:ext cx="3480754" cy="173893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900" b="1" dirty="0">
              <a:ln w="0"/>
              <a:solidFill>
                <a:schemeClr val="tx1"/>
              </a:solidFill>
              <a:latin typeface="Arial" panose="020B0604020202020204" pitchFamily="34" charset="0"/>
              <a:cs typeface="Arial" panose="020B0604020202020204" pitchFamily="34" charset="0"/>
            </a:endParaRPr>
          </a:p>
          <a:p>
            <a:pPr algn="ctr"/>
            <a:r>
              <a:rPr lang="en-US" sz="2600" b="1" dirty="0">
                <a:ln w="0"/>
                <a:solidFill>
                  <a:schemeClr val="tx1"/>
                </a:solidFill>
                <a:latin typeface="Arial" panose="020B0604020202020204" pitchFamily="34" charset="0"/>
                <a:cs typeface="Arial" panose="020B0604020202020204" pitchFamily="34" charset="0"/>
              </a:rPr>
              <a:t>Proposals accepted: </a:t>
            </a:r>
          </a:p>
          <a:p>
            <a:pPr algn="ctr"/>
            <a:r>
              <a:rPr lang="en-US" sz="2600" b="1" dirty="0">
                <a:ln w="0"/>
                <a:solidFill>
                  <a:schemeClr val="tx1"/>
                </a:solidFill>
                <a:latin typeface="Arial" panose="020B0604020202020204" pitchFamily="34" charset="0"/>
                <a:cs typeface="Arial" panose="020B0604020202020204" pitchFamily="34" charset="0"/>
              </a:rPr>
              <a:t>February 1 – </a:t>
            </a:r>
          </a:p>
          <a:p>
            <a:pPr algn="ctr"/>
            <a:r>
              <a:rPr lang="en-US" sz="2600" b="1" dirty="0">
                <a:ln w="0"/>
                <a:solidFill>
                  <a:schemeClr val="tx1"/>
                </a:solidFill>
                <a:latin typeface="Arial" panose="020B0604020202020204" pitchFamily="34" charset="0"/>
                <a:cs typeface="Arial" panose="020B0604020202020204" pitchFamily="34" charset="0"/>
              </a:rPr>
              <a:t>March 1, 2024</a:t>
            </a:r>
          </a:p>
          <a:p>
            <a:endParaRPr lang="en-US" dirty="0"/>
          </a:p>
        </p:txBody>
      </p:sp>
    </p:spTree>
    <p:extLst>
      <p:ext uri="{BB962C8B-B14F-4D97-AF65-F5344CB8AC3E}">
        <p14:creationId xmlns:p14="http://schemas.microsoft.com/office/powerpoint/2010/main" val="3376486460"/>
      </p:ext>
    </p:extLst>
  </p:cSld>
  <p:clrMapOvr>
    <a:masterClrMapping/>
  </p:clrMapOvr>
</p:sld>
</file>

<file path=ppt/theme/theme1.xml><?xml version="1.0" encoding="utf-8"?>
<a:theme xmlns:a="http://schemas.openxmlformats.org/drawingml/2006/main" name="Theme1">
  <a:themeElements>
    <a:clrScheme name="Custom 1">
      <a:dk1>
        <a:srgbClr val="003366"/>
      </a:dk1>
      <a:lt1>
        <a:srgbClr val="FFFFFF"/>
      </a:lt1>
      <a:dk2>
        <a:srgbClr val="0066B3"/>
      </a:dk2>
      <a:lt2>
        <a:srgbClr val="C3B8B2"/>
      </a:lt2>
      <a:accent1>
        <a:srgbClr val="FBB040"/>
      </a:accent1>
      <a:accent2>
        <a:srgbClr val="F07F09"/>
      </a:accent2>
      <a:accent3>
        <a:srgbClr val="B1541F"/>
      </a:accent3>
      <a:accent4>
        <a:srgbClr val="00ABA3"/>
      </a:accent4>
      <a:accent5>
        <a:srgbClr val="009DDC"/>
      </a:accent5>
      <a:accent6>
        <a:srgbClr val="0066B3"/>
      </a:accent6>
      <a:hlink>
        <a:srgbClr val="FFCC00"/>
      </a:hlink>
      <a:folHlink>
        <a:srgbClr val="0085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410E5EB2-C572-4A29-895D-1E871C5383F6}" vid="{52CAEF77-DF4A-4487-8BD5-0E9A46F23CCE}"/>
    </a:ext>
  </a:extLst>
</a:theme>
</file>

<file path=ppt/theme/theme2.xml><?xml version="1.0" encoding="utf-8"?>
<a:theme xmlns:a="http://schemas.openxmlformats.org/drawingml/2006/main" name="1_Dark-Blue-Vertical-PPT-Template">
  <a:themeElements>
    <a:clrScheme name="Custom 1">
      <a:dk1>
        <a:srgbClr val="003366"/>
      </a:dk1>
      <a:lt1>
        <a:srgbClr val="FFFFFF"/>
      </a:lt1>
      <a:dk2>
        <a:srgbClr val="0066B3"/>
      </a:dk2>
      <a:lt2>
        <a:srgbClr val="C3B8B2"/>
      </a:lt2>
      <a:accent1>
        <a:srgbClr val="FBB040"/>
      </a:accent1>
      <a:accent2>
        <a:srgbClr val="F07F09"/>
      </a:accent2>
      <a:accent3>
        <a:srgbClr val="B1541F"/>
      </a:accent3>
      <a:accent4>
        <a:srgbClr val="00ABA3"/>
      </a:accent4>
      <a:accent5>
        <a:srgbClr val="009DDC"/>
      </a:accent5>
      <a:accent6>
        <a:srgbClr val="0066B3"/>
      </a:accent6>
      <a:hlink>
        <a:srgbClr val="FFCC00"/>
      </a:hlink>
      <a:folHlink>
        <a:srgbClr val="0085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ark-Blue-Vertical-PPT-Template">
  <a:themeElements>
    <a:clrScheme name="Custom 1">
      <a:dk1>
        <a:srgbClr val="003366"/>
      </a:dk1>
      <a:lt1>
        <a:srgbClr val="FFFFFF"/>
      </a:lt1>
      <a:dk2>
        <a:srgbClr val="0066B3"/>
      </a:dk2>
      <a:lt2>
        <a:srgbClr val="C3B8B2"/>
      </a:lt2>
      <a:accent1>
        <a:srgbClr val="FBB040"/>
      </a:accent1>
      <a:accent2>
        <a:srgbClr val="F07F09"/>
      </a:accent2>
      <a:accent3>
        <a:srgbClr val="B1541F"/>
      </a:accent3>
      <a:accent4>
        <a:srgbClr val="00ABA3"/>
      </a:accent4>
      <a:accent5>
        <a:srgbClr val="009DDC"/>
      </a:accent5>
      <a:accent6>
        <a:srgbClr val="0066B3"/>
      </a:accent6>
      <a:hlink>
        <a:srgbClr val="FFCC00"/>
      </a:hlink>
      <a:folHlink>
        <a:srgbClr val="0085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ark-Blue-Vertical-PPT-Template">
  <a:themeElements>
    <a:clrScheme name="Custom 1">
      <a:dk1>
        <a:srgbClr val="003366"/>
      </a:dk1>
      <a:lt1>
        <a:srgbClr val="FFFFFF"/>
      </a:lt1>
      <a:dk2>
        <a:srgbClr val="0066B3"/>
      </a:dk2>
      <a:lt2>
        <a:srgbClr val="C3B8B2"/>
      </a:lt2>
      <a:accent1>
        <a:srgbClr val="FBB040"/>
      </a:accent1>
      <a:accent2>
        <a:srgbClr val="F07F09"/>
      </a:accent2>
      <a:accent3>
        <a:srgbClr val="B1541F"/>
      </a:accent3>
      <a:accent4>
        <a:srgbClr val="00ABA3"/>
      </a:accent4>
      <a:accent5>
        <a:srgbClr val="009DDC"/>
      </a:accent5>
      <a:accent6>
        <a:srgbClr val="0066B3"/>
      </a:accent6>
      <a:hlink>
        <a:srgbClr val="FFCC00"/>
      </a:hlink>
      <a:folHlink>
        <a:srgbClr val="0085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2556</TotalTime>
  <Words>4040</Words>
  <Application>Microsoft Office PowerPoint</Application>
  <PresentationFormat>Widescreen</PresentationFormat>
  <Paragraphs>322</Paragraphs>
  <Slides>25</Slides>
  <Notes>25</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25</vt:i4>
      </vt:variant>
    </vt:vector>
  </HeadingPairs>
  <TitlesOfParts>
    <vt:vector size="36" baseType="lpstr">
      <vt:lpstr>acumin-pro</vt:lpstr>
      <vt:lpstr>-apple-system</vt:lpstr>
      <vt:lpstr>Arial</vt:lpstr>
      <vt:lpstr>Arial Hebrew Scholar</vt:lpstr>
      <vt:lpstr>Calibri</vt:lpstr>
      <vt:lpstr>Rial</vt:lpstr>
      <vt:lpstr>Times New Roman</vt:lpstr>
      <vt:lpstr>Theme1</vt:lpstr>
      <vt:lpstr>1_Dark-Blue-Vertical-PPT-Template</vt:lpstr>
      <vt:lpstr>Dark-Blue-Vertical-PPT-Template</vt:lpstr>
      <vt:lpstr>2_Dark-Blue-Vertical-PPT-Template</vt:lpstr>
      <vt:lpstr>Preparing your  HURA/Urdea/SPArCS  Proposal </vt:lpstr>
      <vt:lpstr>Office of Undergraduate Research &amp; Creative Activity </vt:lpstr>
      <vt:lpstr>Presentation Outline</vt:lpstr>
      <vt:lpstr>WHAT Is a Hooper Undergraduate Research Award (HURA)?</vt:lpstr>
      <vt:lpstr>WHAT Is an Urdea Undergraduate Collaborative Research Award?</vt:lpstr>
      <vt:lpstr>WHAT Is a Student-Led Project in the Arts, Creative Activity, And Scholarship Award (SPArCS)?</vt:lpstr>
      <vt:lpstr>WHY Submit a HURA/Urdea/SPArCS Proposal?</vt:lpstr>
      <vt:lpstr>WHO: Eligibility Requirements</vt:lpstr>
      <vt:lpstr>WHEN: Timelines</vt:lpstr>
      <vt:lpstr>HOW to Apply: Know Your Audience!</vt:lpstr>
      <vt:lpstr>HOW to Apply: Know Your Audience!</vt:lpstr>
      <vt:lpstr>The Application Process: Step 1 of 8</vt:lpstr>
      <vt:lpstr>The Application Process: Step 2 of 8</vt:lpstr>
      <vt:lpstr>The Application Process: Step 3 of 8</vt:lpstr>
      <vt:lpstr>The Application Process:  Step 4 of 8</vt:lpstr>
      <vt:lpstr>The Application Process:  Step 4 of 8 Cont.</vt:lpstr>
      <vt:lpstr>The Application Process:  Step 4 of 8 Cont.</vt:lpstr>
      <vt:lpstr>The Application Process:  Step 5 of 8</vt:lpstr>
      <vt:lpstr>The Application Process:  Step 5 of 8 Cont</vt:lpstr>
      <vt:lpstr>The Application Process:  Step 6 of 8</vt:lpstr>
      <vt:lpstr>The Application Process: Step 7 of 8</vt:lpstr>
      <vt:lpstr>Required Proposal Formatting</vt:lpstr>
      <vt:lpstr>The Application Process: Step 8 of 8</vt:lpstr>
      <vt:lpstr>THEN WHAT? Application &amp; Notification</vt:lpstr>
      <vt:lpstr>Questions or Additional HURA Information </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Hooper Undergraduate Research  Award:</dc:title>
  <dc:creator>Sara Naprta</dc:creator>
  <cp:lastModifiedBy>Lara Dickson</cp:lastModifiedBy>
  <cp:revision>168</cp:revision>
  <cp:lastPrinted>2015-11-12T17:27:04Z</cp:lastPrinted>
  <dcterms:created xsi:type="dcterms:W3CDTF">2015-09-23T19:53:28Z</dcterms:created>
  <dcterms:modified xsi:type="dcterms:W3CDTF">2024-01-02T16:58:48Z</dcterms:modified>
</cp:coreProperties>
</file>