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E8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23B49-08C1-49F1-B72C-EDE17DBD71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72F4B3-E1C4-4711-BEAD-932AC1788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F57C0E-8376-4A73-B6B4-E7C9E5709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A0438-D282-49F4-A957-55B4CC433FE3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CAD61-8DE3-46F2-B9BF-E54394075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7B6BA1-A316-4425-ABBB-94D443DAE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39752-F219-4F86-B038-AF67C530B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652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0EB8B-1440-46BA-8A2A-67742A522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13865D-89C8-4247-B1D9-C024554C98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0803-B348-4B1E-857C-F37565794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A0438-D282-49F4-A957-55B4CC433FE3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8EFA13-BEF0-4392-8E4E-F380B4AD7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385E58-16FA-42F6-A849-11F3878DF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39752-F219-4F86-B038-AF67C530B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46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B1FE26-9F69-466D-A1CE-46228F4BD9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6FAFC5-60C0-4EBB-9C04-B358FBADD9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C3183-9404-4620-8F80-F67E655B9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A0438-D282-49F4-A957-55B4CC433FE3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A783A-31E5-459A-907D-EECA362F9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B4113C-80ED-421C-8CDC-13D87685D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39752-F219-4F86-B038-AF67C530B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009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5AFA6-3D95-4711-9353-89FDDB05B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78B21-F997-453C-9651-36C212AC0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A8B816-2765-4276-A6F5-02422A1BC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A0438-D282-49F4-A957-55B4CC433FE3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8FDDF-B24A-4694-8C07-C6E1EE813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773C5-77B8-4BD4-9571-4B42D4116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39752-F219-4F86-B038-AF67C530B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912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B679B-6FBF-4B4E-AC1E-A4CEFD50D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2490B-5162-4E68-B2E2-9CA62088BE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909717-0A36-426B-BFED-9886D3B3D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A0438-D282-49F4-A957-55B4CC433FE3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86DA9F-B554-489E-B97C-856FCDAA1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18B88-C4C7-434C-8FA5-83EB8E971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39752-F219-4F86-B038-AF67C530B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163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A60FE-0D3A-47BC-AA9A-04CFB85F7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37087-677F-4566-885B-3DD187F6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8D4A74-1BA2-4D61-B1DE-5BEC4D0A24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890A32-69A6-4268-B386-5378C43A2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A0438-D282-49F4-A957-55B4CC433FE3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C2B14D-4977-4DCB-8C48-C55A90DB7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90ABD3-1FE9-495A-ACB9-C289B53CD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39752-F219-4F86-B038-AF67C530B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003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0F0D9-A748-4745-87DF-F2A8E8DD8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AD30D-495F-469D-9CE6-4BAFC1DD7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BF0A02-56C6-4E6B-A650-513A5CF433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7C9D1A-304E-4E8F-95AB-440950FB48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0A6A5D-84F4-4714-8BA4-B695271254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64F257-423D-441B-9E00-25FB4733B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A0438-D282-49F4-A957-55B4CC433FE3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1B79E3-DDC4-4FA3-AEA5-CE5BA96E9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2C5143-B294-4D0E-8FFA-18176ED9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39752-F219-4F86-B038-AF67C530B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847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264-04F1-45EE-8A88-666367406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9F48E5-4438-462C-823D-47AD831D6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A0438-D282-49F4-A957-55B4CC433FE3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35B9AF-1261-41C4-BDBC-9D8638776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62D839-E3E9-4B1F-AF5A-2E51235C1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39752-F219-4F86-B038-AF67C530B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158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B575DB-A36B-4FAE-9194-2B4FD91C1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A0438-D282-49F4-A957-55B4CC433FE3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BDA06B-6F97-4EA9-8CA3-4C6B23073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ACC291-B676-4F65-8EE3-9F3EC1EAB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39752-F219-4F86-B038-AF67C530B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098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5FEE8-8422-4BB7-BC5F-28F327667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1ACC3-9C6A-4F93-A0BB-AD5C342A2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6F62D4-DE91-449E-9ED7-0584262B73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0D9C6B-796D-4F50-A9EA-9C6D7BAC6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A0438-D282-49F4-A957-55B4CC433FE3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8E0886-8EB6-4BBD-A387-9701C2593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9A07FC-E5EF-4127-BBAA-FF48353F0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39752-F219-4F86-B038-AF67C530B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76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9D51-7A72-4DDE-B264-3E63E402D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31361A-4D5F-43D4-AC4D-2461DE344B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448D09-EB27-4FA6-A2F3-2486CE3585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4B4335-0A69-481D-89EC-2AACDCFC2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A0438-D282-49F4-A957-55B4CC433FE3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267667-5E63-43A2-8F1D-FA8E14B53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D54780-0091-4DC1-B006-3D4BF82F0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39752-F219-4F86-B038-AF67C530B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36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384E04-C9AD-46E6-89A1-C77E3F64E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81F4BE-71C5-433E-B4D5-ECB7067643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F1D3D-9AF3-4945-A70E-8E29F3986E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A0438-D282-49F4-A957-55B4CC433FE3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21790-1726-42DA-AAE5-F329EDE6D9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9832B-1487-4FC6-A5E9-48E988D4A3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39752-F219-4F86-B038-AF67C530B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813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8D3B34A-7CF9-48C7-9448-697F6D02AB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9105" y="338039"/>
            <a:ext cx="6570874" cy="600155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21E1BC5-6F0E-413D-AC32-1ECA3E436974}"/>
              </a:ext>
            </a:extLst>
          </p:cNvPr>
          <p:cNvSpPr/>
          <p:nvPr/>
        </p:nvSpPr>
        <p:spPr>
          <a:xfrm>
            <a:off x="5134062" y="1019175"/>
            <a:ext cx="1400961" cy="440509"/>
          </a:xfrm>
          <a:prstGeom prst="rect">
            <a:avLst/>
          </a:prstGeom>
          <a:solidFill>
            <a:srgbClr val="C5E8C5"/>
          </a:solidFill>
          <a:ln>
            <a:solidFill>
              <a:srgbClr val="C5E8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C5E8C5"/>
                </a:solidFill>
              </a:ln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5AAFCE-3760-4205-85CB-DA6CF88495B0}"/>
              </a:ext>
            </a:extLst>
          </p:cNvPr>
          <p:cNvSpPr/>
          <p:nvPr/>
        </p:nvSpPr>
        <p:spPr>
          <a:xfrm>
            <a:off x="7608815" y="1019175"/>
            <a:ext cx="1125610" cy="365008"/>
          </a:xfrm>
          <a:prstGeom prst="rect">
            <a:avLst/>
          </a:prstGeom>
          <a:solidFill>
            <a:srgbClr val="C5E8C5"/>
          </a:solidFill>
          <a:ln>
            <a:solidFill>
              <a:srgbClr val="C5E8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511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R Hedwall</dc:creator>
  <cp:lastModifiedBy>Lara Dickson</cp:lastModifiedBy>
  <cp:revision>3</cp:revision>
  <dcterms:created xsi:type="dcterms:W3CDTF">2022-02-22T21:56:07Z</dcterms:created>
  <dcterms:modified xsi:type="dcterms:W3CDTF">2022-03-07T21:31:27Z</dcterms:modified>
</cp:coreProperties>
</file>