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1089600" cy="40233600"/>
  <p:notesSz cx="6858000" cy="9144000"/>
  <p:defaultTextStyle>
    <a:defPPr>
      <a:defRPr lang="en-US"/>
    </a:defPPr>
    <a:lvl1pPr marL="0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1pPr>
    <a:lvl2pPr marL="1711757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2pPr>
    <a:lvl3pPr marL="342351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3pPr>
    <a:lvl4pPr marL="5135270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4pPr>
    <a:lvl5pPr marL="6847027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5pPr>
    <a:lvl6pPr marL="855878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6pPr>
    <a:lvl7pPr marL="10270541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7pPr>
    <a:lvl8pPr marL="11982298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8pPr>
    <a:lvl9pPr marL="13694054" algn="l" defTabSz="3423514" rtl="0" eaLnBrk="1" latinLnBrk="0" hangingPunct="1">
      <a:defRPr sz="67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E20"/>
    <a:srgbClr val="083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/>
    <p:restoredTop sz="94658"/>
  </p:normalViewPr>
  <p:slideViewPr>
    <p:cSldViewPr snapToGrid="0" snapToObjects="1">
      <p:cViewPr varScale="1">
        <p:scale>
          <a:sx n="31" d="100"/>
          <a:sy n="31" d="100"/>
        </p:scale>
        <p:origin x="213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720" y="6584530"/>
            <a:ext cx="26426160" cy="14007253"/>
          </a:xfrm>
        </p:spPr>
        <p:txBody>
          <a:bodyPr anchor="b"/>
          <a:lstStyle>
            <a:lvl1pPr algn="ctr">
              <a:defRPr sz="20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21131956"/>
            <a:ext cx="23317200" cy="9713804"/>
          </a:xfrm>
        </p:spPr>
        <p:txBody>
          <a:bodyPr/>
          <a:lstStyle>
            <a:lvl1pPr marL="0" indent="0" algn="ctr">
              <a:buNone/>
              <a:defRPr sz="8160"/>
            </a:lvl1pPr>
            <a:lvl2pPr marL="1554480" indent="0" algn="ctr">
              <a:buNone/>
              <a:defRPr sz="6800"/>
            </a:lvl2pPr>
            <a:lvl3pPr marL="3108960" indent="0" algn="ctr">
              <a:buNone/>
              <a:defRPr sz="6120"/>
            </a:lvl3pPr>
            <a:lvl4pPr marL="4663440" indent="0" algn="ctr">
              <a:buNone/>
              <a:defRPr sz="5440"/>
            </a:lvl4pPr>
            <a:lvl5pPr marL="6217920" indent="0" algn="ctr">
              <a:buNone/>
              <a:defRPr sz="5440"/>
            </a:lvl5pPr>
            <a:lvl6pPr marL="7772400" indent="0" algn="ctr">
              <a:buNone/>
              <a:defRPr sz="5440"/>
            </a:lvl6pPr>
            <a:lvl7pPr marL="9326880" indent="0" algn="ctr">
              <a:buNone/>
              <a:defRPr sz="5440"/>
            </a:lvl7pPr>
            <a:lvl8pPr marL="10881360" indent="0" algn="ctr">
              <a:buNone/>
              <a:defRPr sz="5440"/>
            </a:lvl8pPr>
            <a:lvl9pPr marL="12435840" indent="0" algn="ctr">
              <a:buNone/>
              <a:defRPr sz="5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93A0-7661-4B42-9EE7-0311DB40A67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C887-6040-7D40-9D90-2C10547D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8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93A0-7661-4B42-9EE7-0311DB40A67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C887-6040-7D40-9D90-2C10547D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248497" y="2142067"/>
            <a:ext cx="6703695" cy="340961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7412" y="2142067"/>
            <a:ext cx="19722465" cy="340961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93A0-7661-4B42-9EE7-0311DB40A67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C887-6040-7D40-9D90-2C10547D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9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93A0-7661-4B42-9EE7-0311DB40A67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C887-6040-7D40-9D90-2C10547D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3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219" y="10030472"/>
            <a:ext cx="26814780" cy="16736057"/>
          </a:xfrm>
        </p:spPr>
        <p:txBody>
          <a:bodyPr anchor="b"/>
          <a:lstStyle>
            <a:lvl1pPr>
              <a:defRPr sz="20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219" y="26924858"/>
            <a:ext cx="26814780" cy="8801097"/>
          </a:xfrm>
        </p:spPr>
        <p:txBody>
          <a:bodyPr/>
          <a:lstStyle>
            <a:lvl1pPr marL="0" indent="0">
              <a:buNone/>
              <a:defRPr sz="8160">
                <a:solidFill>
                  <a:schemeClr val="tx1"/>
                </a:solidFill>
              </a:defRPr>
            </a:lvl1pPr>
            <a:lvl2pPr marL="15544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2pPr>
            <a:lvl3pPr marL="3108960" indent="0">
              <a:buNone/>
              <a:defRPr sz="6120">
                <a:solidFill>
                  <a:schemeClr val="tx1">
                    <a:tint val="75000"/>
                  </a:schemeClr>
                </a:solidFill>
              </a:defRPr>
            </a:lvl3pPr>
            <a:lvl4pPr marL="466344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4pPr>
            <a:lvl5pPr marL="621792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5pPr>
            <a:lvl6pPr marL="777240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6pPr>
            <a:lvl7pPr marL="932688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7pPr>
            <a:lvl8pPr marL="1088136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8pPr>
            <a:lvl9pPr marL="1243584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93A0-7661-4B42-9EE7-0311DB40A67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C887-6040-7D40-9D90-2C10547D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4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410" y="10710333"/>
            <a:ext cx="13213080" cy="25527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39110" y="10710333"/>
            <a:ext cx="13213080" cy="25527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93A0-7661-4B42-9EE7-0311DB40A67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C887-6040-7D40-9D90-2C10547D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459" y="2142076"/>
            <a:ext cx="26814780" cy="7776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463" y="9862823"/>
            <a:ext cx="13152356" cy="4833617"/>
          </a:xfrm>
        </p:spPr>
        <p:txBody>
          <a:bodyPr anchor="b"/>
          <a:lstStyle>
            <a:lvl1pPr marL="0" indent="0">
              <a:buNone/>
              <a:defRPr sz="8160" b="1"/>
            </a:lvl1pPr>
            <a:lvl2pPr marL="1554480" indent="0">
              <a:buNone/>
              <a:defRPr sz="6800" b="1"/>
            </a:lvl2pPr>
            <a:lvl3pPr marL="3108960" indent="0">
              <a:buNone/>
              <a:defRPr sz="6120" b="1"/>
            </a:lvl3pPr>
            <a:lvl4pPr marL="4663440" indent="0">
              <a:buNone/>
              <a:defRPr sz="5440" b="1"/>
            </a:lvl4pPr>
            <a:lvl5pPr marL="6217920" indent="0">
              <a:buNone/>
              <a:defRPr sz="5440" b="1"/>
            </a:lvl5pPr>
            <a:lvl6pPr marL="7772400" indent="0">
              <a:buNone/>
              <a:defRPr sz="5440" b="1"/>
            </a:lvl6pPr>
            <a:lvl7pPr marL="9326880" indent="0">
              <a:buNone/>
              <a:defRPr sz="5440" b="1"/>
            </a:lvl7pPr>
            <a:lvl8pPr marL="10881360" indent="0">
              <a:buNone/>
              <a:defRPr sz="5440" b="1"/>
            </a:lvl8pPr>
            <a:lvl9pPr marL="12435840" indent="0">
              <a:buNone/>
              <a:defRPr sz="5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1463" y="14696440"/>
            <a:ext cx="13152356" cy="21616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39112" y="9862823"/>
            <a:ext cx="13217129" cy="4833617"/>
          </a:xfrm>
        </p:spPr>
        <p:txBody>
          <a:bodyPr anchor="b"/>
          <a:lstStyle>
            <a:lvl1pPr marL="0" indent="0">
              <a:buNone/>
              <a:defRPr sz="8160" b="1"/>
            </a:lvl1pPr>
            <a:lvl2pPr marL="1554480" indent="0">
              <a:buNone/>
              <a:defRPr sz="6800" b="1"/>
            </a:lvl2pPr>
            <a:lvl3pPr marL="3108960" indent="0">
              <a:buNone/>
              <a:defRPr sz="6120" b="1"/>
            </a:lvl3pPr>
            <a:lvl4pPr marL="4663440" indent="0">
              <a:buNone/>
              <a:defRPr sz="5440" b="1"/>
            </a:lvl4pPr>
            <a:lvl5pPr marL="6217920" indent="0">
              <a:buNone/>
              <a:defRPr sz="5440" b="1"/>
            </a:lvl5pPr>
            <a:lvl6pPr marL="7772400" indent="0">
              <a:buNone/>
              <a:defRPr sz="5440" b="1"/>
            </a:lvl6pPr>
            <a:lvl7pPr marL="9326880" indent="0">
              <a:buNone/>
              <a:defRPr sz="5440" b="1"/>
            </a:lvl7pPr>
            <a:lvl8pPr marL="10881360" indent="0">
              <a:buNone/>
              <a:defRPr sz="5440" b="1"/>
            </a:lvl8pPr>
            <a:lvl9pPr marL="12435840" indent="0">
              <a:buNone/>
              <a:defRPr sz="5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39112" y="14696440"/>
            <a:ext cx="13217129" cy="21616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93A0-7661-4B42-9EE7-0311DB40A67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C887-6040-7D40-9D90-2C10547D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93A0-7661-4B42-9EE7-0311DB40A67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C887-6040-7D40-9D90-2C10547D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93A0-7661-4B42-9EE7-0311DB40A67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C887-6040-7D40-9D90-2C10547D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2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460" y="2682240"/>
            <a:ext cx="10027205" cy="9387840"/>
          </a:xfrm>
        </p:spPr>
        <p:txBody>
          <a:bodyPr anchor="b"/>
          <a:lstStyle>
            <a:lvl1pPr>
              <a:defRPr sz="10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7129" y="5792902"/>
            <a:ext cx="15739110" cy="28591933"/>
          </a:xfrm>
        </p:spPr>
        <p:txBody>
          <a:bodyPr/>
          <a:lstStyle>
            <a:lvl1pPr>
              <a:defRPr sz="10880"/>
            </a:lvl1pPr>
            <a:lvl2pPr>
              <a:defRPr sz="9520"/>
            </a:lvl2pPr>
            <a:lvl3pPr>
              <a:defRPr sz="816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460" y="12070080"/>
            <a:ext cx="10027205" cy="22361316"/>
          </a:xfrm>
        </p:spPr>
        <p:txBody>
          <a:bodyPr/>
          <a:lstStyle>
            <a:lvl1pPr marL="0" indent="0">
              <a:buNone/>
              <a:defRPr sz="5440"/>
            </a:lvl1pPr>
            <a:lvl2pPr marL="1554480" indent="0">
              <a:buNone/>
              <a:defRPr sz="4760"/>
            </a:lvl2pPr>
            <a:lvl3pPr marL="3108960" indent="0">
              <a:buNone/>
              <a:defRPr sz="4080"/>
            </a:lvl3pPr>
            <a:lvl4pPr marL="4663440" indent="0">
              <a:buNone/>
              <a:defRPr sz="3400"/>
            </a:lvl4pPr>
            <a:lvl5pPr marL="6217920" indent="0">
              <a:buNone/>
              <a:defRPr sz="3400"/>
            </a:lvl5pPr>
            <a:lvl6pPr marL="7772400" indent="0">
              <a:buNone/>
              <a:defRPr sz="3400"/>
            </a:lvl6pPr>
            <a:lvl7pPr marL="9326880" indent="0">
              <a:buNone/>
              <a:defRPr sz="3400"/>
            </a:lvl7pPr>
            <a:lvl8pPr marL="10881360" indent="0">
              <a:buNone/>
              <a:defRPr sz="3400"/>
            </a:lvl8pPr>
            <a:lvl9pPr marL="12435840" indent="0">
              <a:buNone/>
              <a:defRPr sz="3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93A0-7661-4B42-9EE7-0311DB40A67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C887-6040-7D40-9D90-2C10547D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460" y="2682240"/>
            <a:ext cx="10027205" cy="9387840"/>
          </a:xfrm>
        </p:spPr>
        <p:txBody>
          <a:bodyPr anchor="b"/>
          <a:lstStyle>
            <a:lvl1pPr>
              <a:defRPr sz="10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217129" y="5792902"/>
            <a:ext cx="15739110" cy="28591933"/>
          </a:xfrm>
        </p:spPr>
        <p:txBody>
          <a:bodyPr anchor="t"/>
          <a:lstStyle>
            <a:lvl1pPr marL="0" indent="0">
              <a:buNone/>
              <a:defRPr sz="10880"/>
            </a:lvl1pPr>
            <a:lvl2pPr marL="1554480" indent="0">
              <a:buNone/>
              <a:defRPr sz="9520"/>
            </a:lvl2pPr>
            <a:lvl3pPr marL="3108960" indent="0">
              <a:buNone/>
              <a:defRPr sz="8160"/>
            </a:lvl3pPr>
            <a:lvl4pPr marL="4663440" indent="0">
              <a:buNone/>
              <a:defRPr sz="6800"/>
            </a:lvl4pPr>
            <a:lvl5pPr marL="6217920" indent="0">
              <a:buNone/>
              <a:defRPr sz="6800"/>
            </a:lvl5pPr>
            <a:lvl6pPr marL="7772400" indent="0">
              <a:buNone/>
              <a:defRPr sz="6800"/>
            </a:lvl6pPr>
            <a:lvl7pPr marL="9326880" indent="0">
              <a:buNone/>
              <a:defRPr sz="6800"/>
            </a:lvl7pPr>
            <a:lvl8pPr marL="10881360" indent="0">
              <a:buNone/>
              <a:defRPr sz="6800"/>
            </a:lvl8pPr>
            <a:lvl9pPr marL="12435840" indent="0">
              <a:buNone/>
              <a:defRPr sz="6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460" y="12070080"/>
            <a:ext cx="10027205" cy="22361316"/>
          </a:xfrm>
        </p:spPr>
        <p:txBody>
          <a:bodyPr/>
          <a:lstStyle>
            <a:lvl1pPr marL="0" indent="0">
              <a:buNone/>
              <a:defRPr sz="5440"/>
            </a:lvl1pPr>
            <a:lvl2pPr marL="1554480" indent="0">
              <a:buNone/>
              <a:defRPr sz="4760"/>
            </a:lvl2pPr>
            <a:lvl3pPr marL="3108960" indent="0">
              <a:buNone/>
              <a:defRPr sz="4080"/>
            </a:lvl3pPr>
            <a:lvl4pPr marL="4663440" indent="0">
              <a:buNone/>
              <a:defRPr sz="3400"/>
            </a:lvl4pPr>
            <a:lvl5pPr marL="6217920" indent="0">
              <a:buNone/>
              <a:defRPr sz="3400"/>
            </a:lvl5pPr>
            <a:lvl6pPr marL="7772400" indent="0">
              <a:buNone/>
              <a:defRPr sz="3400"/>
            </a:lvl6pPr>
            <a:lvl7pPr marL="9326880" indent="0">
              <a:buNone/>
              <a:defRPr sz="3400"/>
            </a:lvl7pPr>
            <a:lvl8pPr marL="10881360" indent="0">
              <a:buNone/>
              <a:defRPr sz="3400"/>
            </a:lvl8pPr>
            <a:lvl9pPr marL="12435840" indent="0">
              <a:buNone/>
              <a:defRPr sz="3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93A0-7661-4B42-9EE7-0311DB40A67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C887-6040-7D40-9D90-2C10547D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5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7410" y="2142076"/>
            <a:ext cx="26814780" cy="777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7410" y="10710333"/>
            <a:ext cx="26814780" cy="2552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7410" y="37290595"/>
            <a:ext cx="699516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93A0-7661-4B42-9EE7-0311DB40A674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8430" y="37290595"/>
            <a:ext cx="1049274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7030" y="37290595"/>
            <a:ext cx="699516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8C887-6040-7D40-9D90-2C10547DC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108960" rtl="0" eaLnBrk="1" latinLnBrk="0" hangingPunct="1">
        <a:lnSpc>
          <a:spcPct val="90000"/>
        </a:lnSpc>
        <a:spcBef>
          <a:spcPct val="0"/>
        </a:spcBef>
        <a:buNone/>
        <a:defRPr sz="14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7240" indent="-777240" algn="l" defTabSz="3108960" rtl="0" eaLnBrk="1" latinLnBrk="0" hangingPunct="1">
        <a:lnSpc>
          <a:spcPct val="90000"/>
        </a:lnSpc>
        <a:spcBef>
          <a:spcPts val="3400"/>
        </a:spcBef>
        <a:buFont typeface="Arial" panose="020B0604020202020204" pitchFamily="34" charset="0"/>
        <a:buChar char="•"/>
        <a:defRPr sz="9520" kern="1200">
          <a:solidFill>
            <a:schemeClr val="tx1"/>
          </a:solidFill>
          <a:latin typeface="+mn-lt"/>
          <a:ea typeface="+mn-ea"/>
          <a:cs typeface="+mn-cs"/>
        </a:defRPr>
      </a:lvl1pPr>
      <a:lvl2pPr marL="233172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8160" kern="1200">
          <a:solidFill>
            <a:schemeClr val="tx1"/>
          </a:solidFill>
          <a:latin typeface="+mn-lt"/>
          <a:ea typeface="+mn-ea"/>
          <a:cs typeface="+mn-cs"/>
        </a:defRPr>
      </a:lvl2pPr>
      <a:lvl3pPr marL="388620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44068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5pPr>
      <a:lvl6pPr marL="854964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6pPr>
      <a:lvl7pPr marL="1010412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8pPr>
      <a:lvl9pPr marL="1321308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1pPr>
      <a:lvl2pPr marL="155448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2pPr>
      <a:lvl3pPr marL="310896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4pPr>
      <a:lvl5pPr marL="621792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5pPr>
      <a:lvl6pPr marL="777240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6pPr>
      <a:lvl7pPr marL="932688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7pPr>
      <a:lvl8pPr marL="1088136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478D022-10A8-D148-941E-4D9A7C3DC409}"/>
              </a:ext>
            </a:extLst>
          </p:cNvPr>
          <p:cNvSpPr/>
          <p:nvPr/>
        </p:nvSpPr>
        <p:spPr>
          <a:xfrm>
            <a:off x="0" y="28485"/>
            <a:ext cx="31089600" cy="6181344"/>
          </a:xfrm>
          <a:prstGeom prst="rect">
            <a:avLst/>
          </a:prstGeom>
          <a:solidFill>
            <a:srgbClr val="083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35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9FCAE-B9F0-9C4F-869D-9AF5E748D5E3}"/>
              </a:ext>
            </a:extLst>
          </p:cNvPr>
          <p:cNvSpPr txBox="1"/>
          <p:nvPr/>
        </p:nvSpPr>
        <p:spPr>
          <a:xfrm>
            <a:off x="4578503" y="711080"/>
            <a:ext cx="2651109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00" b="1" dirty="0">
                <a:solidFill>
                  <a:schemeClr val="bg1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Symposium poster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05CBE5-FFB0-304A-A03E-39685F280190}"/>
              </a:ext>
            </a:extLst>
          </p:cNvPr>
          <p:cNvSpPr txBox="1"/>
          <p:nvPr/>
        </p:nvSpPr>
        <p:spPr>
          <a:xfrm>
            <a:off x="4578503" y="4243811"/>
            <a:ext cx="265110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FBC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Pathogen and Microbiome Institute, </a:t>
            </a:r>
            <a:r>
              <a:rPr lang="en-US" sz="4400" dirty="0">
                <a:solidFill>
                  <a:srgbClr val="FBCE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Arizona University, Flagstaff, AZ 86011</a:t>
            </a:r>
            <a:endParaRPr lang="en-US" sz="4400" dirty="0">
              <a:solidFill>
                <a:srgbClr val="FBCE2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8C3F6-D015-B541-BE86-202C21367E1D}"/>
              </a:ext>
            </a:extLst>
          </p:cNvPr>
          <p:cNvSpPr txBox="1"/>
          <p:nvPr/>
        </p:nvSpPr>
        <p:spPr>
          <a:xfrm>
            <a:off x="4578503" y="2840858"/>
            <a:ext cx="26511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BCE20"/>
                </a:solidFill>
                <a:latin typeface="Arial" panose="020B0604020202020204" pitchFamily="34" charset="0"/>
                <a:ea typeface="Droid Serif"/>
                <a:cs typeface="Arial" panose="020B0604020202020204" pitchFamily="34" charset="0"/>
                <a:sym typeface="Droid Serif"/>
              </a:rPr>
              <a:t>Casey Anderson, David Smith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237CD1-28A5-AC44-BA63-E1257E371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71" y="1276511"/>
            <a:ext cx="3518821" cy="4145582"/>
          </a:xfrm>
          <a:prstGeom prst="rect">
            <a:avLst/>
          </a:prstGeom>
        </p:spPr>
      </p:pic>
      <p:sp>
        <p:nvSpPr>
          <p:cNvPr id="10" name="Shape 68">
            <a:extLst>
              <a:ext uri="{FF2B5EF4-FFF2-40B4-BE49-F238E27FC236}">
                <a16:creationId xmlns:a16="http://schemas.microsoft.com/office/drawing/2014/main" id="{86F4D56B-6AA4-374D-81F9-17328703DF17}"/>
              </a:ext>
            </a:extLst>
          </p:cNvPr>
          <p:cNvSpPr txBox="1"/>
          <p:nvPr/>
        </p:nvSpPr>
        <p:spPr>
          <a:xfrm>
            <a:off x="983771" y="7704700"/>
            <a:ext cx="9072045" cy="22182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</a:t>
            </a:r>
            <a:endParaRPr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sp>
        <p:nvSpPr>
          <p:cNvPr id="11" name="Shape 63">
            <a:extLst>
              <a:ext uri="{FF2B5EF4-FFF2-40B4-BE49-F238E27FC236}">
                <a16:creationId xmlns:a16="http://schemas.microsoft.com/office/drawing/2014/main" id="{2099348E-CD22-BF40-8801-83BD1DCAB30A}"/>
              </a:ext>
            </a:extLst>
          </p:cNvPr>
          <p:cNvSpPr txBox="1"/>
          <p:nvPr/>
        </p:nvSpPr>
        <p:spPr>
          <a:xfrm>
            <a:off x="1022664" y="6671023"/>
            <a:ext cx="9033152" cy="92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003366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Abstract</a:t>
            </a:r>
            <a:endParaRPr sz="5000" b="1" dirty="0">
              <a:solidFill>
                <a:srgbClr val="003366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" name="Shape 68">
            <a:extLst>
              <a:ext uri="{FF2B5EF4-FFF2-40B4-BE49-F238E27FC236}">
                <a16:creationId xmlns:a16="http://schemas.microsoft.com/office/drawing/2014/main" id="{7416607D-E7BD-B541-BC7C-F3412E5345A0}"/>
              </a:ext>
            </a:extLst>
          </p:cNvPr>
          <p:cNvSpPr txBox="1"/>
          <p:nvPr/>
        </p:nvSpPr>
        <p:spPr>
          <a:xfrm>
            <a:off x="10954818" y="14412492"/>
            <a:ext cx="18902330" cy="7009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 </a:t>
            </a:r>
            <a:endParaRPr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sp>
        <p:nvSpPr>
          <p:cNvPr id="13" name="Shape 63">
            <a:extLst>
              <a:ext uri="{FF2B5EF4-FFF2-40B4-BE49-F238E27FC236}">
                <a16:creationId xmlns:a16="http://schemas.microsoft.com/office/drawing/2014/main" id="{C22B29D1-F046-C44F-AA13-9FFAD1862732}"/>
              </a:ext>
            </a:extLst>
          </p:cNvPr>
          <p:cNvSpPr txBox="1"/>
          <p:nvPr/>
        </p:nvSpPr>
        <p:spPr>
          <a:xfrm>
            <a:off x="11013441" y="6671023"/>
            <a:ext cx="9428650" cy="103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003366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Methods</a:t>
            </a:r>
            <a:endParaRPr sz="5000" b="1" dirty="0">
              <a:solidFill>
                <a:srgbClr val="003366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" name="Shape 63">
            <a:extLst>
              <a:ext uri="{FF2B5EF4-FFF2-40B4-BE49-F238E27FC236}">
                <a16:creationId xmlns:a16="http://schemas.microsoft.com/office/drawing/2014/main" id="{E7E14E80-14CA-BF49-9623-5BF9232639CF}"/>
              </a:ext>
            </a:extLst>
          </p:cNvPr>
          <p:cNvSpPr txBox="1"/>
          <p:nvPr/>
        </p:nvSpPr>
        <p:spPr>
          <a:xfrm>
            <a:off x="10954818" y="13172167"/>
            <a:ext cx="9428650" cy="103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003366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Results</a:t>
            </a:r>
            <a:endParaRPr sz="5000" b="1" dirty="0">
              <a:solidFill>
                <a:srgbClr val="003366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200090-FC90-F04C-8E3A-54E427C5B931}"/>
              </a:ext>
            </a:extLst>
          </p:cNvPr>
          <p:cNvSpPr/>
          <p:nvPr/>
        </p:nvSpPr>
        <p:spPr>
          <a:xfrm>
            <a:off x="11013441" y="7778744"/>
            <a:ext cx="18843707" cy="5186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Shape 88">
            <a:extLst>
              <a:ext uri="{FF2B5EF4-FFF2-40B4-BE49-F238E27FC236}">
                <a16:creationId xmlns:a16="http://schemas.microsoft.com/office/drawing/2014/main" id="{7F6576AB-05C2-7340-B31D-B592728F76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733899"/>
              </p:ext>
            </p:extLst>
          </p:nvPr>
        </p:nvGraphicFramePr>
        <p:xfrm>
          <a:off x="13877424" y="15305037"/>
          <a:ext cx="13012088" cy="518789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33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4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0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30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30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30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30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30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30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813520"/>
                  </a:ext>
                </a:extLst>
              </a:tr>
              <a:tr h="613302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100" dirty="0"/>
                    </a:p>
                  </a:txBody>
                  <a:tcPr marL="58144" marR="58144" marT="58144" marB="581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341359"/>
                  </a:ext>
                </a:extLst>
              </a:tr>
            </a:tbl>
          </a:graphicData>
        </a:graphic>
      </p:graphicFrame>
      <p:sp>
        <p:nvSpPr>
          <p:cNvPr id="17" name="Shape 63">
            <a:extLst>
              <a:ext uri="{FF2B5EF4-FFF2-40B4-BE49-F238E27FC236}">
                <a16:creationId xmlns:a16="http://schemas.microsoft.com/office/drawing/2014/main" id="{F777E26E-FE2E-CD41-88DE-840C11D282B6}"/>
              </a:ext>
            </a:extLst>
          </p:cNvPr>
          <p:cNvSpPr txBox="1"/>
          <p:nvPr/>
        </p:nvSpPr>
        <p:spPr>
          <a:xfrm>
            <a:off x="10989503" y="21835675"/>
            <a:ext cx="9428650" cy="103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003366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Conclusion</a:t>
            </a:r>
            <a:endParaRPr sz="5000" b="1" dirty="0">
              <a:solidFill>
                <a:srgbClr val="003366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" name="Shape 68">
            <a:extLst>
              <a:ext uri="{FF2B5EF4-FFF2-40B4-BE49-F238E27FC236}">
                <a16:creationId xmlns:a16="http://schemas.microsoft.com/office/drawing/2014/main" id="{EDD4F105-6A90-F341-AB1A-1F6DA49B4FFB}"/>
              </a:ext>
            </a:extLst>
          </p:cNvPr>
          <p:cNvSpPr txBox="1"/>
          <p:nvPr/>
        </p:nvSpPr>
        <p:spPr>
          <a:xfrm>
            <a:off x="11013441" y="23154267"/>
            <a:ext cx="19274396" cy="6705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</a:pPr>
            <a:endParaRPr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sp>
        <p:nvSpPr>
          <p:cNvPr id="23" name="Shape 63">
            <a:extLst>
              <a:ext uri="{FF2B5EF4-FFF2-40B4-BE49-F238E27FC236}">
                <a16:creationId xmlns:a16="http://schemas.microsoft.com/office/drawing/2014/main" id="{FE0C5175-4044-7E43-8D0F-CA9FFCD532E1}"/>
              </a:ext>
            </a:extLst>
          </p:cNvPr>
          <p:cNvSpPr txBox="1"/>
          <p:nvPr/>
        </p:nvSpPr>
        <p:spPr>
          <a:xfrm>
            <a:off x="1034588" y="29994836"/>
            <a:ext cx="9428650" cy="103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003366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References</a:t>
            </a:r>
            <a:endParaRPr sz="5000" b="1" dirty="0">
              <a:solidFill>
                <a:srgbClr val="003366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" name="Shape 68">
            <a:extLst>
              <a:ext uri="{FF2B5EF4-FFF2-40B4-BE49-F238E27FC236}">
                <a16:creationId xmlns:a16="http://schemas.microsoft.com/office/drawing/2014/main" id="{935C05D6-91FE-F646-A71C-7D317841892C}"/>
              </a:ext>
            </a:extLst>
          </p:cNvPr>
          <p:cNvSpPr txBox="1"/>
          <p:nvPr/>
        </p:nvSpPr>
        <p:spPr>
          <a:xfrm>
            <a:off x="1022664" y="31136140"/>
            <a:ext cx="18378519" cy="8031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</a:pPr>
            <a:endParaRPr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sp>
        <p:nvSpPr>
          <p:cNvPr id="25" name="Shape 63">
            <a:extLst>
              <a:ext uri="{FF2B5EF4-FFF2-40B4-BE49-F238E27FC236}">
                <a16:creationId xmlns:a16="http://schemas.microsoft.com/office/drawing/2014/main" id="{AD0E054B-5854-CD4C-B918-9D11213F786E}"/>
              </a:ext>
            </a:extLst>
          </p:cNvPr>
          <p:cNvSpPr txBox="1"/>
          <p:nvPr/>
        </p:nvSpPr>
        <p:spPr>
          <a:xfrm>
            <a:off x="20235187" y="29994836"/>
            <a:ext cx="9428650" cy="103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5000" b="1" dirty="0">
                <a:solidFill>
                  <a:srgbClr val="003366"/>
                </a:solidFill>
                <a:latin typeface="Arial" panose="020B0604020202020204" pitchFamily="34" charset="0"/>
                <a:ea typeface="Oswald"/>
                <a:cs typeface="Arial" panose="020B0604020202020204" pitchFamily="34" charset="0"/>
                <a:sym typeface="Oswald"/>
              </a:rPr>
              <a:t>Acknowledgements</a:t>
            </a:r>
            <a:endParaRPr sz="5000" b="1" dirty="0">
              <a:solidFill>
                <a:srgbClr val="003366"/>
              </a:solidFill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  <a:p>
            <a:endParaRPr sz="1532" dirty="0">
              <a:solidFill>
                <a:srgbClr val="0033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6" name="Shape 68">
            <a:extLst>
              <a:ext uri="{FF2B5EF4-FFF2-40B4-BE49-F238E27FC236}">
                <a16:creationId xmlns:a16="http://schemas.microsoft.com/office/drawing/2014/main" id="{1A320C56-8A36-5B49-950A-E68CE9B5FAE2}"/>
              </a:ext>
            </a:extLst>
          </p:cNvPr>
          <p:cNvSpPr txBox="1"/>
          <p:nvPr/>
        </p:nvSpPr>
        <p:spPr>
          <a:xfrm>
            <a:off x="20235187" y="31136140"/>
            <a:ext cx="10052650" cy="8031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83806" tIns="83806" rIns="83806" bIns="83806" anchor="t" anchorCtr="0">
            <a:noAutofit/>
          </a:bodyPr>
          <a:lstStyle/>
          <a:p>
            <a:pPr>
              <a:lnSpc>
                <a:spcPct val="115000"/>
              </a:lnSpc>
            </a:pPr>
            <a:endParaRPr sz="2200" dirty="0">
              <a:latin typeface="Arial" panose="020B0604020202020204" pitchFamily="34" charset="0"/>
              <a:ea typeface="Oswald"/>
              <a:cs typeface="Arial" panose="020B0604020202020204" pitchFamily="34" charset="0"/>
              <a:sym typeface="Oswald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0BB4544-7C4E-494E-8B8F-B5B051E9AD7E}"/>
              </a:ext>
            </a:extLst>
          </p:cNvPr>
          <p:cNvSpPr/>
          <p:nvPr/>
        </p:nvSpPr>
        <p:spPr>
          <a:xfrm>
            <a:off x="11717756" y="8362292"/>
            <a:ext cx="3906558" cy="408638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452" r="-284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2421F98-8905-CF45-8837-64538724E6E9}"/>
              </a:ext>
            </a:extLst>
          </p:cNvPr>
          <p:cNvSpPr/>
          <p:nvPr/>
        </p:nvSpPr>
        <p:spPr>
          <a:xfrm>
            <a:off x="16328629" y="8376007"/>
            <a:ext cx="3906558" cy="408638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452" r="-284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0ADD8D2-B952-5C4D-8EB8-F966CF77CC04}"/>
              </a:ext>
            </a:extLst>
          </p:cNvPr>
          <p:cNvSpPr/>
          <p:nvPr/>
        </p:nvSpPr>
        <p:spPr>
          <a:xfrm>
            <a:off x="20795070" y="8376007"/>
            <a:ext cx="3906558" cy="408638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452" r="-284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2F0DCA-613A-7246-99E0-6B54486D1ECD}"/>
              </a:ext>
            </a:extLst>
          </p:cNvPr>
          <p:cNvSpPr/>
          <p:nvPr/>
        </p:nvSpPr>
        <p:spPr>
          <a:xfrm>
            <a:off x="25261511" y="8373128"/>
            <a:ext cx="3906558" cy="408638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452" r="-2845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99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30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Droid Serif</vt:lpstr>
      <vt:lpstr>Oswald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Heather Tate</cp:lastModifiedBy>
  <cp:revision>9</cp:revision>
  <dcterms:created xsi:type="dcterms:W3CDTF">2018-10-11T18:39:58Z</dcterms:created>
  <dcterms:modified xsi:type="dcterms:W3CDTF">2018-10-18T21:01:37Z</dcterms:modified>
</cp:coreProperties>
</file>