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3"/>
  </p:handoutMasterIdLst>
  <p:sldIdLst>
    <p:sldId id="256" r:id="rId2"/>
  </p:sldIdLst>
  <p:sldSz cx="40233600" cy="31089600"/>
  <p:notesSz cx="6858000" cy="9144000"/>
  <p:defaultTextStyle>
    <a:defPPr>
      <a:defRPr lang="en-US"/>
    </a:defPPr>
    <a:lvl1pPr marL="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1pPr>
    <a:lvl2pPr marL="171175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2pPr>
    <a:lvl3pPr marL="342351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3pPr>
    <a:lvl4pPr marL="513527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4pPr>
    <a:lvl5pPr marL="684702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5pPr>
    <a:lvl6pPr marL="855878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6pPr>
    <a:lvl7pPr marL="10270541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7pPr>
    <a:lvl8pPr marL="11982298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8pPr>
    <a:lvl9pPr marL="1369405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3566"/>
    <a:srgbClr val="F5B827"/>
    <a:srgbClr val="00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85"/>
    <p:restoredTop sz="94658"/>
  </p:normalViewPr>
  <p:slideViewPr>
    <p:cSldViewPr snapToGrid="0" snapToObjects="1">
      <p:cViewPr varScale="1">
        <p:scale>
          <a:sx n="40" d="100"/>
          <a:sy n="40" d="100"/>
        </p:scale>
        <p:origin x="88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71" d="100"/>
          <a:sy n="171" d="100"/>
        </p:scale>
        <p:origin x="5272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A45DAFC-53B3-214F-B637-63E751F01F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3EF50-761B-EA47-AB99-1CE06D289D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DD6DD-7CF9-4E4F-94AA-89E0F5FF41EE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770CF5-E1A1-684E-9442-B7D18D2B9E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3561F2-7829-524E-83FC-792C439926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D8F64-877E-7643-85ED-7B7475953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81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088045"/>
            <a:ext cx="34198560" cy="10823787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6329239"/>
            <a:ext cx="30175200" cy="7506121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1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655233"/>
            <a:ext cx="8675370" cy="263469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655233"/>
            <a:ext cx="25523190" cy="263469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9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9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7750819"/>
            <a:ext cx="34701480" cy="12932408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0805572"/>
            <a:ext cx="34701480" cy="6800848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3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276166"/>
            <a:ext cx="17099280" cy="197260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276166"/>
            <a:ext cx="17099280" cy="197260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3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655240"/>
            <a:ext cx="34701480" cy="60092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7621272"/>
            <a:ext cx="17020696" cy="373506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1356340"/>
            <a:ext cx="17020696" cy="167034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7621272"/>
            <a:ext cx="17104520" cy="373506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1356340"/>
            <a:ext cx="17104520" cy="167034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26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2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67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072640"/>
            <a:ext cx="12976383" cy="725424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476333"/>
            <a:ext cx="20368260" cy="22093767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326880"/>
            <a:ext cx="12976383" cy="17279199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7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072640"/>
            <a:ext cx="12976383" cy="725424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476333"/>
            <a:ext cx="20368260" cy="22093767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326880"/>
            <a:ext cx="12976383" cy="17279199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65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655240"/>
            <a:ext cx="34701480" cy="60092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276166"/>
            <a:ext cx="34701480" cy="19726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28815460"/>
            <a:ext cx="9052560" cy="165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77B0-419F-3346-AEA6-E537A8118DFA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28815460"/>
            <a:ext cx="13578840" cy="165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28815460"/>
            <a:ext cx="9052560" cy="165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0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642CF64-2D16-F449-A9DC-5613AC8D92E6}"/>
              </a:ext>
            </a:extLst>
          </p:cNvPr>
          <p:cNvSpPr txBox="1"/>
          <p:nvPr/>
        </p:nvSpPr>
        <p:spPr>
          <a:xfrm>
            <a:off x="3688080" y="922420"/>
            <a:ext cx="353332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dirty="0">
                <a:solidFill>
                  <a:srgbClr val="003366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Symposium poster template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9CE728-D159-834E-9FC9-F62FBD3B6DFE}"/>
              </a:ext>
            </a:extLst>
          </p:cNvPr>
          <p:cNvSpPr txBox="1"/>
          <p:nvPr/>
        </p:nvSpPr>
        <p:spPr>
          <a:xfrm>
            <a:off x="3688080" y="4408324"/>
            <a:ext cx="353332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solidFill>
                  <a:srgbClr val="0835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Pathogen and Microbiome Institute, Northern Arizona University, Flagstaff</a:t>
            </a:r>
            <a:r>
              <a:rPr lang="en-US" sz="5000" dirty="0">
                <a:solidFill>
                  <a:srgbClr val="0835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86011</a:t>
            </a:r>
            <a:endParaRPr lang="en-US" sz="5400" dirty="0">
              <a:solidFill>
                <a:schemeClr val="bg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863D5C-B706-1A48-8A0A-585D2FB84CE3}"/>
              </a:ext>
            </a:extLst>
          </p:cNvPr>
          <p:cNvSpPr txBox="1"/>
          <p:nvPr/>
        </p:nvSpPr>
        <p:spPr>
          <a:xfrm>
            <a:off x="3688080" y="3242045"/>
            <a:ext cx="360921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083566"/>
                </a:solidFill>
                <a:latin typeface="Times New Roman" panose="02020603050405020304" pitchFamily="18" charset="0"/>
                <a:ea typeface="Droid Serif"/>
                <a:cs typeface="Times New Roman" panose="02020603050405020304" pitchFamily="18" charset="0"/>
                <a:sym typeface="Droid Serif"/>
              </a:rPr>
              <a:t>Casey Anderson, David Smith</a:t>
            </a: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9FC25278-6DD7-4740-956D-D0CE81571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33981" y="1673443"/>
            <a:ext cx="3295426" cy="388239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089A3D9-397A-0646-B8F7-0D8D3326DB6D}"/>
              </a:ext>
            </a:extLst>
          </p:cNvPr>
          <p:cNvSpPr/>
          <p:nvPr/>
        </p:nvSpPr>
        <p:spPr>
          <a:xfrm>
            <a:off x="1493520" y="6208236"/>
            <a:ext cx="11460794" cy="12482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19E82E-5FAA-6E4D-A983-1951F33C4178}"/>
              </a:ext>
            </a:extLst>
          </p:cNvPr>
          <p:cNvSpPr/>
          <p:nvPr/>
        </p:nvSpPr>
        <p:spPr>
          <a:xfrm>
            <a:off x="1039809" y="6575484"/>
            <a:ext cx="9235440" cy="1584960"/>
          </a:xfrm>
          <a:prstGeom prst="rect">
            <a:avLst/>
          </a:prstGeom>
          <a:solidFill>
            <a:srgbClr val="F5B8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rtlCol="0" anchor="ctr"/>
          <a:lstStyle/>
          <a:p>
            <a:r>
              <a:rPr lang="en-US" b="1" dirty="0">
                <a:solidFill>
                  <a:srgbClr val="0835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180D76-C8E4-0B4F-86D4-76CA2FC811D9}"/>
              </a:ext>
            </a:extLst>
          </p:cNvPr>
          <p:cNvSpPr/>
          <p:nvPr/>
        </p:nvSpPr>
        <p:spPr>
          <a:xfrm>
            <a:off x="14463396" y="6208236"/>
            <a:ext cx="11495247" cy="12482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7A284E9-3117-064A-AA41-1E8F93B476DD}"/>
              </a:ext>
            </a:extLst>
          </p:cNvPr>
          <p:cNvSpPr/>
          <p:nvPr/>
        </p:nvSpPr>
        <p:spPr>
          <a:xfrm>
            <a:off x="14053324" y="6575484"/>
            <a:ext cx="9235440" cy="1584960"/>
          </a:xfrm>
          <a:prstGeom prst="rect">
            <a:avLst/>
          </a:prstGeom>
          <a:solidFill>
            <a:srgbClr val="F5B8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rIns="91440" rtlCol="0" anchor="ctr"/>
          <a:lstStyle/>
          <a:p>
            <a:r>
              <a:rPr lang="en-US" b="1" dirty="0">
                <a:solidFill>
                  <a:srgbClr val="0835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1628C9F-9F44-9745-8F41-7A40AE1A117A}"/>
              </a:ext>
            </a:extLst>
          </p:cNvPr>
          <p:cNvSpPr/>
          <p:nvPr/>
        </p:nvSpPr>
        <p:spPr>
          <a:xfrm>
            <a:off x="27467725" y="6208236"/>
            <a:ext cx="11495247" cy="12482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8085E9A-13E9-6A4A-9EBD-91957D61C107}"/>
              </a:ext>
            </a:extLst>
          </p:cNvPr>
          <p:cNvSpPr/>
          <p:nvPr/>
        </p:nvSpPr>
        <p:spPr>
          <a:xfrm>
            <a:off x="26993967" y="6575484"/>
            <a:ext cx="9235440" cy="1584960"/>
          </a:xfrm>
          <a:prstGeom prst="rect">
            <a:avLst/>
          </a:prstGeom>
          <a:solidFill>
            <a:srgbClr val="F5B8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rtlCol="0" anchor="ctr"/>
          <a:lstStyle/>
          <a:p>
            <a:r>
              <a:rPr lang="en-US" b="1" dirty="0">
                <a:solidFill>
                  <a:srgbClr val="0835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1350819-9F98-C748-B7B6-E102D0BE413F}"/>
              </a:ext>
            </a:extLst>
          </p:cNvPr>
          <p:cNvSpPr/>
          <p:nvPr/>
        </p:nvSpPr>
        <p:spPr>
          <a:xfrm>
            <a:off x="1493520" y="19244255"/>
            <a:ext cx="17883052" cy="103057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1FC8580-B28D-EE41-8CA7-72FFBA7B0CC7}"/>
              </a:ext>
            </a:extLst>
          </p:cNvPr>
          <p:cNvSpPr/>
          <p:nvPr/>
        </p:nvSpPr>
        <p:spPr>
          <a:xfrm>
            <a:off x="1064451" y="19729996"/>
            <a:ext cx="9235440" cy="1584960"/>
          </a:xfrm>
          <a:prstGeom prst="rect">
            <a:avLst/>
          </a:prstGeom>
          <a:solidFill>
            <a:srgbClr val="F5B8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rtlCol="0" anchor="ctr"/>
          <a:lstStyle/>
          <a:p>
            <a:r>
              <a:rPr lang="en-US" b="1" dirty="0">
                <a:solidFill>
                  <a:srgbClr val="0835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81AC056-7A2E-2342-98AD-ABE2D12063CE}"/>
              </a:ext>
            </a:extLst>
          </p:cNvPr>
          <p:cNvSpPr/>
          <p:nvPr/>
        </p:nvSpPr>
        <p:spPr>
          <a:xfrm>
            <a:off x="21079920" y="19244255"/>
            <a:ext cx="17883052" cy="103057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41A01FB-B38A-0E4F-A6F3-5D606ECF6941}"/>
              </a:ext>
            </a:extLst>
          </p:cNvPr>
          <p:cNvSpPr/>
          <p:nvPr/>
        </p:nvSpPr>
        <p:spPr>
          <a:xfrm>
            <a:off x="20120370" y="19800415"/>
            <a:ext cx="9235440" cy="1584960"/>
          </a:xfrm>
          <a:prstGeom prst="rect">
            <a:avLst/>
          </a:prstGeom>
          <a:solidFill>
            <a:srgbClr val="F5B8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rtlCol="0" anchor="ctr"/>
          <a:lstStyle/>
          <a:p>
            <a:r>
              <a:rPr lang="en-US" b="1" dirty="0">
                <a:solidFill>
                  <a:srgbClr val="0835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F1BFC6-64DD-114D-B95E-CA1ABA6ED422}"/>
              </a:ext>
            </a:extLst>
          </p:cNvPr>
          <p:cNvSpPr/>
          <p:nvPr/>
        </p:nvSpPr>
        <p:spPr>
          <a:xfrm>
            <a:off x="20211019" y="25625630"/>
            <a:ext cx="9235440" cy="1584960"/>
          </a:xfrm>
          <a:prstGeom prst="rect">
            <a:avLst/>
          </a:prstGeom>
          <a:solidFill>
            <a:srgbClr val="F5B8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rtlCol="0" anchor="ctr"/>
          <a:lstStyle/>
          <a:p>
            <a:r>
              <a:rPr lang="en-US" b="1" dirty="0">
                <a:solidFill>
                  <a:srgbClr val="0835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63B69F-8D81-4C44-8E68-DF8BD67EE6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70090" y="8825785"/>
            <a:ext cx="10890516" cy="437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888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1163</TotalTime>
  <Words>28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Droid Serif</vt:lpstr>
      <vt:lpstr>Oswald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Heather Tate</cp:lastModifiedBy>
  <cp:revision>47</cp:revision>
  <dcterms:created xsi:type="dcterms:W3CDTF">2018-10-09T15:34:40Z</dcterms:created>
  <dcterms:modified xsi:type="dcterms:W3CDTF">2018-10-18T20:58:47Z</dcterms:modified>
</cp:coreProperties>
</file>